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1" r:id="rId4"/>
  </p:sldMasterIdLst>
  <p:notesMasterIdLst>
    <p:notesMasterId r:id="rId26"/>
  </p:notesMasterIdLst>
  <p:sldIdLst>
    <p:sldId id="257" r:id="rId5"/>
    <p:sldId id="305" r:id="rId6"/>
    <p:sldId id="281" r:id="rId7"/>
    <p:sldId id="329" r:id="rId8"/>
    <p:sldId id="326" r:id="rId9"/>
    <p:sldId id="327" r:id="rId10"/>
    <p:sldId id="328" r:id="rId11"/>
    <p:sldId id="330" r:id="rId12"/>
    <p:sldId id="331" r:id="rId13"/>
    <p:sldId id="332" r:id="rId14"/>
    <p:sldId id="333" r:id="rId15"/>
    <p:sldId id="334" r:id="rId16"/>
    <p:sldId id="335" r:id="rId17"/>
    <p:sldId id="336" r:id="rId18"/>
    <p:sldId id="337" r:id="rId19"/>
    <p:sldId id="289" r:id="rId20"/>
    <p:sldId id="338" r:id="rId21"/>
    <p:sldId id="290" r:id="rId22"/>
    <p:sldId id="291" r:id="rId23"/>
    <p:sldId id="339" r:id="rId24"/>
    <p:sldId id="325" r:id="rId25"/>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867" autoAdjust="0"/>
    <p:restoredTop sz="58989" autoAdjust="0"/>
  </p:normalViewPr>
  <p:slideViewPr>
    <p:cSldViewPr snapToGrid="0">
      <p:cViewPr varScale="1">
        <p:scale>
          <a:sx n="66" d="100"/>
          <a:sy n="66" d="100"/>
        </p:scale>
        <p:origin x="226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presProps" Target="presProps.xml"/><Relationship Id="rId30" Type="http://schemas.openxmlformats.org/officeDocument/2006/relationships/tableStyles" Target="tableStyles.xml"/></Relationships>
</file>

<file path=ppt/diagrams/_rels/data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_rels/data3.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6.png"/><Relationship Id="rId7"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7.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1.svg"/><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s>
</file>

<file path=ppt/diagrams/_rels/drawing3.xml.rels><?xml version="1.0" encoding="UTF-8" standalone="yes"?>
<Relationships xmlns="http://schemas.openxmlformats.org/package/2006/relationships"><Relationship Id="rId8" Type="http://schemas.openxmlformats.org/officeDocument/2006/relationships/image" Target="../media/image22.svg"/><Relationship Id="rId3" Type="http://schemas.openxmlformats.org/officeDocument/2006/relationships/image" Target="../media/image6.png"/><Relationship Id="rId7"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11.svg"/><Relationship Id="rId5" Type="http://schemas.openxmlformats.org/officeDocument/2006/relationships/image" Target="../media/image10.png"/><Relationship Id="rId4" Type="http://schemas.openxmlformats.org/officeDocument/2006/relationships/image" Target="../media/image7.svg"/></Relationships>
</file>

<file path=ppt/diagrams/colors1.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259E84D5-8F6C-482C-BC41-162B7654D8B6}"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34442F7F-A49D-4D30-A55E-38BAC154888D}">
      <dgm:prSet/>
      <dgm:spPr/>
      <dgm:t>
        <a:bodyPr/>
        <a:lstStyle/>
        <a:p>
          <a:r>
            <a:rPr lang="en-GB"/>
            <a:t>Welcome to Parliament Week at Bramley St. Peter’s!</a:t>
          </a:r>
          <a:endParaRPr lang="en-US"/>
        </a:p>
      </dgm:t>
    </dgm:pt>
    <dgm:pt modelId="{D233F863-9BF9-4798-AC27-C872B96EBBFD}" type="parTrans" cxnId="{B2E427C8-33D8-499D-B664-95305EB21C26}">
      <dgm:prSet/>
      <dgm:spPr/>
      <dgm:t>
        <a:bodyPr/>
        <a:lstStyle/>
        <a:p>
          <a:endParaRPr lang="en-US"/>
        </a:p>
      </dgm:t>
    </dgm:pt>
    <dgm:pt modelId="{5CC0D814-E593-44F7-A376-3F9985874C9A}" type="sibTrans" cxnId="{B2E427C8-33D8-499D-B664-95305EB21C26}">
      <dgm:prSet/>
      <dgm:spPr/>
      <dgm:t>
        <a:bodyPr/>
        <a:lstStyle/>
        <a:p>
          <a:endParaRPr lang="en-US"/>
        </a:p>
      </dgm:t>
    </dgm:pt>
    <dgm:pt modelId="{2B09F5BD-79EA-4E69-BC01-BED3C066C6A7}">
      <dgm:prSet/>
      <dgm:spPr/>
      <dgm:t>
        <a:bodyPr/>
        <a:lstStyle/>
        <a:p>
          <a:r>
            <a:rPr lang="en-GB"/>
            <a:t>At school, we have a team led by Mrs Esplin.</a:t>
          </a:r>
          <a:endParaRPr lang="en-US"/>
        </a:p>
      </dgm:t>
    </dgm:pt>
    <dgm:pt modelId="{625DD4FA-CBE4-46D1-BF20-9C7120C8CE47}" type="parTrans" cxnId="{D0EE48D1-1D4F-4160-8AF2-82FBA78324C2}">
      <dgm:prSet/>
      <dgm:spPr/>
      <dgm:t>
        <a:bodyPr/>
        <a:lstStyle/>
        <a:p>
          <a:endParaRPr lang="en-US"/>
        </a:p>
      </dgm:t>
    </dgm:pt>
    <dgm:pt modelId="{958355A3-5A18-4A0F-8ED7-285285A618C1}" type="sibTrans" cxnId="{D0EE48D1-1D4F-4160-8AF2-82FBA78324C2}">
      <dgm:prSet/>
      <dgm:spPr/>
      <dgm:t>
        <a:bodyPr/>
        <a:lstStyle/>
        <a:p>
          <a:endParaRPr lang="en-US"/>
        </a:p>
      </dgm:t>
    </dgm:pt>
    <dgm:pt modelId="{973F9A54-C237-483E-A993-C5DF8AC2C8E4}">
      <dgm:prSet/>
      <dgm:spPr/>
      <dgm:t>
        <a:bodyPr/>
        <a:lstStyle/>
        <a:p>
          <a:r>
            <a:rPr lang="en-GB"/>
            <a:t>Members of Parliament and local council leaders represent our country and our city.</a:t>
          </a:r>
          <a:endParaRPr lang="en-US"/>
        </a:p>
      </dgm:t>
    </dgm:pt>
    <dgm:pt modelId="{1FFFEABE-12A7-4A7A-82C7-66DE25970030}" type="parTrans" cxnId="{6F97FD0F-5615-4DED-989D-8EB1836F1AD3}">
      <dgm:prSet/>
      <dgm:spPr/>
      <dgm:t>
        <a:bodyPr/>
        <a:lstStyle/>
        <a:p>
          <a:endParaRPr lang="en-US"/>
        </a:p>
      </dgm:t>
    </dgm:pt>
    <dgm:pt modelId="{7A9E9F70-A011-4E4C-8A6C-D8B18E3E9C9B}" type="sibTrans" cxnId="{6F97FD0F-5615-4DED-989D-8EB1836F1AD3}">
      <dgm:prSet/>
      <dgm:spPr/>
      <dgm:t>
        <a:bodyPr/>
        <a:lstStyle/>
        <a:p>
          <a:endParaRPr lang="en-US"/>
        </a:p>
      </dgm:t>
    </dgm:pt>
    <dgm:pt modelId="{FBFBDAE4-876F-4C62-95FA-21417D05BFA5}">
      <dgm:prSet/>
      <dgm:spPr/>
      <dgm:t>
        <a:bodyPr/>
        <a:lstStyle/>
        <a:p>
          <a:r>
            <a:rPr lang="en-GB"/>
            <a:t>These MP’s and councillors are elected democratically.  Democracy is where we all get to have a voice – whether we are children or adults. </a:t>
          </a:r>
          <a:endParaRPr lang="en-US"/>
        </a:p>
      </dgm:t>
    </dgm:pt>
    <dgm:pt modelId="{B5A4C162-BD42-4229-BE60-1AF4D3D4643C}" type="parTrans" cxnId="{2CC9CA6B-78AA-4E8C-8403-AF64A6CF1BCF}">
      <dgm:prSet/>
      <dgm:spPr/>
      <dgm:t>
        <a:bodyPr/>
        <a:lstStyle/>
        <a:p>
          <a:endParaRPr lang="en-US"/>
        </a:p>
      </dgm:t>
    </dgm:pt>
    <dgm:pt modelId="{C4C39123-61D7-49F2-B568-D7810C893B79}" type="sibTrans" cxnId="{2CC9CA6B-78AA-4E8C-8403-AF64A6CF1BCF}">
      <dgm:prSet/>
      <dgm:spPr/>
      <dgm:t>
        <a:bodyPr/>
        <a:lstStyle/>
        <a:p>
          <a:endParaRPr lang="en-US"/>
        </a:p>
      </dgm:t>
    </dgm:pt>
    <dgm:pt modelId="{E51CAF18-88BF-4355-9ECD-17B0C814CFA7}">
      <dgm:prSet/>
      <dgm:spPr/>
      <dgm:t>
        <a:bodyPr/>
        <a:lstStyle/>
        <a:p>
          <a:r>
            <a:rPr lang="en-GB" dirty="0"/>
            <a:t>In this Parliament week we want to focus on the part WE play in democracy and hear about our very important visitor Rachel Reeves.</a:t>
          </a:r>
          <a:endParaRPr lang="en-US" dirty="0"/>
        </a:p>
      </dgm:t>
    </dgm:pt>
    <dgm:pt modelId="{E8F7FADB-66B4-4061-9E21-06AF2C29A28F}" type="parTrans" cxnId="{8D1B5D79-2D17-4FB8-9697-97610A0413B9}">
      <dgm:prSet/>
      <dgm:spPr/>
      <dgm:t>
        <a:bodyPr/>
        <a:lstStyle/>
        <a:p>
          <a:endParaRPr lang="en-US"/>
        </a:p>
      </dgm:t>
    </dgm:pt>
    <dgm:pt modelId="{A40762F0-123B-4500-B4CF-1196544C006C}" type="sibTrans" cxnId="{8D1B5D79-2D17-4FB8-9697-97610A0413B9}">
      <dgm:prSet/>
      <dgm:spPr/>
      <dgm:t>
        <a:bodyPr/>
        <a:lstStyle/>
        <a:p>
          <a:endParaRPr lang="en-US"/>
        </a:p>
      </dgm:t>
    </dgm:pt>
    <dgm:pt modelId="{A23610C8-E613-4DBC-84D5-7CC931CE28C2}" type="pres">
      <dgm:prSet presAssocID="{259E84D5-8F6C-482C-BC41-162B7654D8B6}" presName="root" presStyleCnt="0">
        <dgm:presLayoutVars>
          <dgm:dir/>
          <dgm:resizeHandles val="exact"/>
        </dgm:presLayoutVars>
      </dgm:prSet>
      <dgm:spPr/>
    </dgm:pt>
    <dgm:pt modelId="{656EA207-0926-422F-A032-F541CAF9EA52}" type="pres">
      <dgm:prSet presAssocID="{34442F7F-A49D-4D30-A55E-38BAC154888D}" presName="compNode" presStyleCnt="0"/>
      <dgm:spPr/>
    </dgm:pt>
    <dgm:pt modelId="{4368CD68-FE6C-4346-A86E-60F58ABA0F01}" type="pres">
      <dgm:prSet presAssocID="{34442F7F-A49D-4D30-A55E-38BAC154888D}" presName="bgRect" presStyleLbl="bgShp" presStyleIdx="0" presStyleCnt="5"/>
      <dgm:spPr/>
    </dgm:pt>
    <dgm:pt modelId="{26C10929-D9C0-4137-85FB-ADB1D5D5C12A}" type="pres">
      <dgm:prSet presAssocID="{34442F7F-A49D-4D30-A55E-38BAC154888D}"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Castle scene"/>
        </a:ext>
      </dgm:extLst>
    </dgm:pt>
    <dgm:pt modelId="{34A5BDA2-DAE0-4F0D-A232-542195C0496E}" type="pres">
      <dgm:prSet presAssocID="{34442F7F-A49D-4D30-A55E-38BAC154888D}" presName="spaceRect" presStyleCnt="0"/>
      <dgm:spPr/>
    </dgm:pt>
    <dgm:pt modelId="{7E0CAA34-93F8-4D1E-BC8C-2B25B1DC8F50}" type="pres">
      <dgm:prSet presAssocID="{34442F7F-A49D-4D30-A55E-38BAC154888D}" presName="parTx" presStyleLbl="revTx" presStyleIdx="0" presStyleCnt="5">
        <dgm:presLayoutVars>
          <dgm:chMax val="0"/>
          <dgm:chPref val="0"/>
        </dgm:presLayoutVars>
      </dgm:prSet>
      <dgm:spPr/>
    </dgm:pt>
    <dgm:pt modelId="{42B2DA94-2884-4E25-8B76-0032E7ABC52A}" type="pres">
      <dgm:prSet presAssocID="{5CC0D814-E593-44F7-A376-3F9985874C9A}" presName="sibTrans" presStyleCnt="0"/>
      <dgm:spPr/>
    </dgm:pt>
    <dgm:pt modelId="{D90EC354-C935-46F0-BFB1-EF43A3D5E8FA}" type="pres">
      <dgm:prSet presAssocID="{2B09F5BD-79EA-4E69-BC01-BED3C066C6A7}" presName="compNode" presStyleCnt="0"/>
      <dgm:spPr/>
    </dgm:pt>
    <dgm:pt modelId="{FF6207E4-E6E5-43EA-9094-D484B0AD2FDC}" type="pres">
      <dgm:prSet presAssocID="{2B09F5BD-79EA-4E69-BC01-BED3C066C6A7}" presName="bgRect" presStyleLbl="bgShp" presStyleIdx="1" presStyleCnt="5"/>
      <dgm:spPr/>
    </dgm:pt>
    <dgm:pt modelId="{A3B55A6E-CE14-4183-8376-17C1446A4B6E}" type="pres">
      <dgm:prSet presAssocID="{2B09F5BD-79EA-4E69-BC01-BED3C066C6A7}"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C00AE0AF-D9EE-413E-AEF6-A7D312E700EF}" type="pres">
      <dgm:prSet presAssocID="{2B09F5BD-79EA-4E69-BC01-BED3C066C6A7}" presName="spaceRect" presStyleCnt="0"/>
      <dgm:spPr/>
    </dgm:pt>
    <dgm:pt modelId="{62E57016-1BB8-4037-AF93-51EAC65BBC41}" type="pres">
      <dgm:prSet presAssocID="{2B09F5BD-79EA-4E69-BC01-BED3C066C6A7}" presName="parTx" presStyleLbl="revTx" presStyleIdx="1" presStyleCnt="5">
        <dgm:presLayoutVars>
          <dgm:chMax val="0"/>
          <dgm:chPref val="0"/>
        </dgm:presLayoutVars>
      </dgm:prSet>
      <dgm:spPr/>
    </dgm:pt>
    <dgm:pt modelId="{1D2C3B3A-7320-40C9-8F8B-0A0E7DC21CC3}" type="pres">
      <dgm:prSet presAssocID="{958355A3-5A18-4A0F-8ED7-285285A618C1}" presName="sibTrans" presStyleCnt="0"/>
      <dgm:spPr/>
    </dgm:pt>
    <dgm:pt modelId="{95C92019-2FC1-4ED0-838C-0A5AF5D64F61}" type="pres">
      <dgm:prSet presAssocID="{973F9A54-C237-483E-A993-C5DF8AC2C8E4}" presName="compNode" presStyleCnt="0"/>
      <dgm:spPr/>
    </dgm:pt>
    <dgm:pt modelId="{8857C113-8108-4D7A-A814-B3553BD8C4EC}" type="pres">
      <dgm:prSet presAssocID="{973F9A54-C237-483E-A993-C5DF8AC2C8E4}" presName="bgRect" presStyleLbl="bgShp" presStyleIdx="2" presStyleCnt="5"/>
      <dgm:spPr/>
    </dgm:pt>
    <dgm:pt modelId="{50373157-90FB-4763-8916-2EB48A2696FA}" type="pres">
      <dgm:prSet presAssocID="{973F9A54-C237-483E-A993-C5DF8AC2C8E4}"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ecturer"/>
        </a:ext>
      </dgm:extLst>
    </dgm:pt>
    <dgm:pt modelId="{6898B5A0-76C5-454D-A508-D70A2FD72066}" type="pres">
      <dgm:prSet presAssocID="{973F9A54-C237-483E-A993-C5DF8AC2C8E4}" presName="spaceRect" presStyleCnt="0"/>
      <dgm:spPr/>
    </dgm:pt>
    <dgm:pt modelId="{DC4016AB-2729-4849-946E-803A456683CC}" type="pres">
      <dgm:prSet presAssocID="{973F9A54-C237-483E-A993-C5DF8AC2C8E4}" presName="parTx" presStyleLbl="revTx" presStyleIdx="2" presStyleCnt="5">
        <dgm:presLayoutVars>
          <dgm:chMax val="0"/>
          <dgm:chPref val="0"/>
        </dgm:presLayoutVars>
      </dgm:prSet>
      <dgm:spPr/>
    </dgm:pt>
    <dgm:pt modelId="{89DEE87B-D407-49DD-A56C-C33432517F8C}" type="pres">
      <dgm:prSet presAssocID="{7A9E9F70-A011-4E4C-8A6C-D8B18E3E9C9B}" presName="sibTrans" presStyleCnt="0"/>
      <dgm:spPr/>
    </dgm:pt>
    <dgm:pt modelId="{37EA59FE-D0A6-468B-B3ED-4231CA4C7A60}" type="pres">
      <dgm:prSet presAssocID="{FBFBDAE4-876F-4C62-95FA-21417D05BFA5}" presName="compNode" presStyleCnt="0"/>
      <dgm:spPr/>
    </dgm:pt>
    <dgm:pt modelId="{30ECA825-FB7A-4063-9033-21D0F0755714}" type="pres">
      <dgm:prSet presAssocID="{FBFBDAE4-876F-4C62-95FA-21417D05BFA5}" presName="bgRect" presStyleLbl="bgShp" presStyleIdx="3" presStyleCnt="5"/>
      <dgm:spPr/>
    </dgm:pt>
    <dgm:pt modelId="{C92E5130-DBE7-401D-B4A6-8E0225B6CB9A}" type="pres">
      <dgm:prSet presAssocID="{FBFBDAE4-876F-4C62-95FA-21417D05BFA5}"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ank"/>
        </a:ext>
      </dgm:extLst>
    </dgm:pt>
    <dgm:pt modelId="{BE3638C5-63CC-40FC-A910-A83CC13DBE39}" type="pres">
      <dgm:prSet presAssocID="{FBFBDAE4-876F-4C62-95FA-21417D05BFA5}" presName="spaceRect" presStyleCnt="0"/>
      <dgm:spPr/>
    </dgm:pt>
    <dgm:pt modelId="{DB8C0AF1-05FB-48F1-8851-1AA8E879498A}" type="pres">
      <dgm:prSet presAssocID="{FBFBDAE4-876F-4C62-95FA-21417D05BFA5}" presName="parTx" presStyleLbl="revTx" presStyleIdx="3" presStyleCnt="5">
        <dgm:presLayoutVars>
          <dgm:chMax val="0"/>
          <dgm:chPref val="0"/>
        </dgm:presLayoutVars>
      </dgm:prSet>
      <dgm:spPr/>
    </dgm:pt>
    <dgm:pt modelId="{899C80D0-B610-4DB9-81DF-86F4267E92D6}" type="pres">
      <dgm:prSet presAssocID="{C4C39123-61D7-49F2-B568-D7810C893B79}" presName="sibTrans" presStyleCnt="0"/>
      <dgm:spPr/>
    </dgm:pt>
    <dgm:pt modelId="{FE97D667-DAF9-4CB4-8066-126377783FA9}" type="pres">
      <dgm:prSet presAssocID="{E51CAF18-88BF-4355-9ECD-17B0C814CFA7}" presName="compNode" presStyleCnt="0"/>
      <dgm:spPr/>
    </dgm:pt>
    <dgm:pt modelId="{793E6119-A1E9-465E-BF23-7563326BD923}" type="pres">
      <dgm:prSet presAssocID="{E51CAF18-88BF-4355-9ECD-17B0C814CFA7}" presName="bgRect" presStyleLbl="bgShp" presStyleIdx="4" presStyleCnt="5"/>
      <dgm:spPr/>
    </dgm:pt>
    <dgm:pt modelId="{2A9AE37A-38A7-48BD-8E73-657424ADFB48}" type="pres">
      <dgm:prSet presAssocID="{E51CAF18-88BF-4355-9ECD-17B0C814CFA7}"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Judge"/>
        </a:ext>
      </dgm:extLst>
    </dgm:pt>
    <dgm:pt modelId="{86CAF81C-C9F2-4836-BF90-3FA3AA266F50}" type="pres">
      <dgm:prSet presAssocID="{E51CAF18-88BF-4355-9ECD-17B0C814CFA7}" presName="spaceRect" presStyleCnt="0"/>
      <dgm:spPr/>
    </dgm:pt>
    <dgm:pt modelId="{30A93654-4EE9-4C00-854A-F1E790188EE8}" type="pres">
      <dgm:prSet presAssocID="{E51CAF18-88BF-4355-9ECD-17B0C814CFA7}" presName="parTx" presStyleLbl="revTx" presStyleIdx="4" presStyleCnt="5">
        <dgm:presLayoutVars>
          <dgm:chMax val="0"/>
          <dgm:chPref val="0"/>
        </dgm:presLayoutVars>
      </dgm:prSet>
      <dgm:spPr/>
    </dgm:pt>
  </dgm:ptLst>
  <dgm:cxnLst>
    <dgm:cxn modelId="{3B997A05-956F-40B9-B45B-D2767A4D6E84}" type="presOf" srcId="{973F9A54-C237-483E-A993-C5DF8AC2C8E4}" destId="{DC4016AB-2729-4849-946E-803A456683CC}" srcOrd="0" destOrd="0" presId="urn:microsoft.com/office/officeart/2018/2/layout/IconVerticalSolidList"/>
    <dgm:cxn modelId="{6F97FD0F-5615-4DED-989D-8EB1836F1AD3}" srcId="{259E84D5-8F6C-482C-BC41-162B7654D8B6}" destId="{973F9A54-C237-483E-A993-C5DF8AC2C8E4}" srcOrd="2" destOrd="0" parTransId="{1FFFEABE-12A7-4A7A-82C7-66DE25970030}" sibTransId="{7A9E9F70-A011-4E4C-8A6C-D8B18E3E9C9B}"/>
    <dgm:cxn modelId="{C1ED081A-4C46-4375-8D11-E6A4FC7E6268}" type="presOf" srcId="{2B09F5BD-79EA-4E69-BC01-BED3C066C6A7}" destId="{62E57016-1BB8-4037-AF93-51EAC65BBC41}" srcOrd="0" destOrd="0" presId="urn:microsoft.com/office/officeart/2018/2/layout/IconVerticalSolidList"/>
    <dgm:cxn modelId="{6417BD21-5470-449E-AFBF-209D0A369088}" type="presOf" srcId="{259E84D5-8F6C-482C-BC41-162B7654D8B6}" destId="{A23610C8-E613-4DBC-84D5-7CC931CE28C2}" srcOrd="0" destOrd="0" presId="urn:microsoft.com/office/officeart/2018/2/layout/IconVerticalSolidList"/>
    <dgm:cxn modelId="{F7C9B62B-8DF6-429F-8B16-E340BC7D16A9}" type="presOf" srcId="{E51CAF18-88BF-4355-9ECD-17B0C814CFA7}" destId="{30A93654-4EE9-4C00-854A-F1E790188EE8}" srcOrd="0" destOrd="0" presId="urn:microsoft.com/office/officeart/2018/2/layout/IconVerticalSolidList"/>
    <dgm:cxn modelId="{2CC9CA6B-78AA-4E8C-8403-AF64A6CF1BCF}" srcId="{259E84D5-8F6C-482C-BC41-162B7654D8B6}" destId="{FBFBDAE4-876F-4C62-95FA-21417D05BFA5}" srcOrd="3" destOrd="0" parTransId="{B5A4C162-BD42-4229-BE60-1AF4D3D4643C}" sibTransId="{C4C39123-61D7-49F2-B568-D7810C893B79}"/>
    <dgm:cxn modelId="{8D1B5D79-2D17-4FB8-9697-97610A0413B9}" srcId="{259E84D5-8F6C-482C-BC41-162B7654D8B6}" destId="{E51CAF18-88BF-4355-9ECD-17B0C814CFA7}" srcOrd="4" destOrd="0" parTransId="{E8F7FADB-66B4-4061-9E21-06AF2C29A28F}" sibTransId="{A40762F0-123B-4500-B4CF-1196544C006C}"/>
    <dgm:cxn modelId="{B2E427C8-33D8-499D-B664-95305EB21C26}" srcId="{259E84D5-8F6C-482C-BC41-162B7654D8B6}" destId="{34442F7F-A49D-4D30-A55E-38BAC154888D}" srcOrd="0" destOrd="0" parTransId="{D233F863-9BF9-4798-AC27-C872B96EBBFD}" sibTransId="{5CC0D814-E593-44F7-A376-3F9985874C9A}"/>
    <dgm:cxn modelId="{5AA104CA-E2EA-4777-88AB-43D874DF3A4C}" type="presOf" srcId="{34442F7F-A49D-4D30-A55E-38BAC154888D}" destId="{7E0CAA34-93F8-4D1E-BC8C-2B25B1DC8F50}" srcOrd="0" destOrd="0" presId="urn:microsoft.com/office/officeart/2018/2/layout/IconVerticalSolidList"/>
    <dgm:cxn modelId="{D0EE48D1-1D4F-4160-8AF2-82FBA78324C2}" srcId="{259E84D5-8F6C-482C-BC41-162B7654D8B6}" destId="{2B09F5BD-79EA-4E69-BC01-BED3C066C6A7}" srcOrd="1" destOrd="0" parTransId="{625DD4FA-CBE4-46D1-BF20-9C7120C8CE47}" sibTransId="{958355A3-5A18-4A0F-8ED7-285285A618C1}"/>
    <dgm:cxn modelId="{69F565DC-C1E1-4E50-9381-327E6648C041}" type="presOf" srcId="{FBFBDAE4-876F-4C62-95FA-21417D05BFA5}" destId="{DB8C0AF1-05FB-48F1-8851-1AA8E879498A}" srcOrd="0" destOrd="0" presId="urn:microsoft.com/office/officeart/2018/2/layout/IconVerticalSolidList"/>
    <dgm:cxn modelId="{18A102B4-1025-4879-910B-B784354F12D9}" type="presParOf" srcId="{A23610C8-E613-4DBC-84D5-7CC931CE28C2}" destId="{656EA207-0926-422F-A032-F541CAF9EA52}" srcOrd="0" destOrd="0" presId="urn:microsoft.com/office/officeart/2018/2/layout/IconVerticalSolidList"/>
    <dgm:cxn modelId="{1DC51520-DBFA-450D-9708-D5345595BD4B}" type="presParOf" srcId="{656EA207-0926-422F-A032-F541CAF9EA52}" destId="{4368CD68-FE6C-4346-A86E-60F58ABA0F01}" srcOrd="0" destOrd="0" presId="urn:microsoft.com/office/officeart/2018/2/layout/IconVerticalSolidList"/>
    <dgm:cxn modelId="{1E89B4E0-DA00-4CF1-BAB0-8F3DB9582A8F}" type="presParOf" srcId="{656EA207-0926-422F-A032-F541CAF9EA52}" destId="{26C10929-D9C0-4137-85FB-ADB1D5D5C12A}" srcOrd="1" destOrd="0" presId="urn:microsoft.com/office/officeart/2018/2/layout/IconVerticalSolidList"/>
    <dgm:cxn modelId="{754EA87B-7BDF-4DF5-9ABE-EBBB69E5E658}" type="presParOf" srcId="{656EA207-0926-422F-A032-F541CAF9EA52}" destId="{34A5BDA2-DAE0-4F0D-A232-542195C0496E}" srcOrd="2" destOrd="0" presId="urn:microsoft.com/office/officeart/2018/2/layout/IconVerticalSolidList"/>
    <dgm:cxn modelId="{E5175BF3-DFD7-4477-9FA9-6B1D9822A47D}" type="presParOf" srcId="{656EA207-0926-422F-A032-F541CAF9EA52}" destId="{7E0CAA34-93F8-4D1E-BC8C-2B25B1DC8F50}" srcOrd="3" destOrd="0" presId="urn:microsoft.com/office/officeart/2018/2/layout/IconVerticalSolidList"/>
    <dgm:cxn modelId="{7E0F9EA0-B3CC-42E7-A856-F63999885CA2}" type="presParOf" srcId="{A23610C8-E613-4DBC-84D5-7CC931CE28C2}" destId="{42B2DA94-2884-4E25-8B76-0032E7ABC52A}" srcOrd="1" destOrd="0" presId="urn:microsoft.com/office/officeart/2018/2/layout/IconVerticalSolidList"/>
    <dgm:cxn modelId="{3923837A-2474-4A0C-86AB-6230FDBE753A}" type="presParOf" srcId="{A23610C8-E613-4DBC-84D5-7CC931CE28C2}" destId="{D90EC354-C935-46F0-BFB1-EF43A3D5E8FA}" srcOrd="2" destOrd="0" presId="urn:microsoft.com/office/officeart/2018/2/layout/IconVerticalSolidList"/>
    <dgm:cxn modelId="{B9965FFD-149D-4981-BF5D-478900B9B553}" type="presParOf" srcId="{D90EC354-C935-46F0-BFB1-EF43A3D5E8FA}" destId="{FF6207E4-E6E5-43EA-9094-D484B0AD2FDC}" srcOrd="0" destOrd="0" presId="urn:microsoft.com/office/officeart/2018/2/layout/IconVerticalSolidList"/>
    <dgm:cxn modelId="{6198B574-4213-4095-874F-B5C6EABDE853}" type="presParOf" srcId="{D90EC354-C935-46F0-BFB1-EF43A3D5E8FA}" destId="{A3B55A6E-CE14-4183-8376-17C1446A4B6E}" srcOrd="1" destOrd="0" presId="urn:microsoft.com/office/officeart/2018/2/layout/IconVerticalSolidList"/>
    <dgm:cxn modelId="{C6202129-EFA2-44CE-8962-BF203ADF8B1B}" type="presParOf" srcId="{D90EC354-C935-46F0-BFB1-EF43A3D5E8FA}" destId="{C00AE0AF-D9EE-413E-AEF6-A7D312E700EF}" srcOrd="2" destOrd="0" presId="urn:microsoft.com/office/officeart/2018/2/layout/IconVerticalSolidList"/>
    <dgm:cxn modelId="{5DDF2E4B-C604-4A24-B0D7-236D30860DF4}" type="presParOf" srcId="{D90EC354-C935-46F0-BFB1-EF43A3D5E8FA}" destId="{62E57016-1BB8-4037-AF93-51EAC65BBC41}" srcOrd="3" destOrd="0" presId="urn:microsoft.com/office/officeart/2018/2/layout/IconVerticalSolidList"/>
    <dgm:cxn modelId="{E71ACEE7-7014-439B-A334-5CB2CEA2B905}" type="presParOf" srcId="{A23610C8-E613-4DBC-84D5-7CC931CE28C2}" destId="{1D2C3B3A-7320-40C9-8F8B-0A0E7DC21CC3}" srcOrd="3" destOrd="0" presId="urn:microsoft.com/office/officeart/2018/2/layout/IconVerticalSolidList"/>
    <dgm:cxn modelId="{F09A3B3D-B446-4023-8E59-F2182342CA75}" type="presParOf" srcId="{A23610C8-E613-4DBC-84D5-7CC931CE28C2}" destId="{95C92019-2FC1-4ED0-838C-0A5AF5D64F61}" srcOrd="4" destOrd="0" presId="urn:microsoft.com/office/officeart/2018/2/layout/IconVerticalSolidList"/>
    <dgm:cxn modelId="{639F616C-153C-4D24-AAE8-072FB6DC4AC4}" type="presParOf" srcId="{95C92019-2FC1-4ED0-838C-0A5AF5D64F61}" destId="{8857C113-8108-4D7A-A814-B3553BD8C4EC}" srcOrd="0" destOrd="0" presId="urn:microsoft.com/office/officeart/2018/2/layout/IconVerticalSolidList"/>
    <dgm:cxn modelId="{CE332A7E-44BB-459B-B585-5A743E3A9DE8}" type="presParOf" srcId="{95C92019-2FC1-4ED0-838C-0A5AF5D64F61}" destId="{50373157-90FB-4763-8916-2EB48A2696FA}" srcOrd="1" destOrd="0" presId="urn:microsoft.com/office/officeart/2018/2/layout/IconVerticalSolidList"/>
    <dgm:cxn modelId="{33A56DF6-E0A7-4956-99AF-5CB35DFEB153}" type="presParOf" srcId="{95C92019-2FC1-4ED0-838C-0A5AF5D64F61}" destId="{6898B5A0-76C5-454D-A508-D70A2FD72066}" srcOrd="2" destOrd="0" presId="urn:microsoft.com/office/officeart/2018/2/layout/IconVerticalSolidList"/>
    <dgm:cxn modelId="{B0B91E22-26B2-4669-AD6B-3FBFCB880ADC}" type="presParOf" srcId="{95C92019-2FC1-4ED0-838C-0A5AF5D64F61}" destId="{DC4016AB-2729-4849-946E-803A456683CC}" srcOrd="3" destOrd="0" presId="urn:microsoft.com/office/officeart/2018/2/layout/IconVerticalSolidList"/>
    <dgm:cxn modelId="{0BACFC1D-F04D-49AF-BDA4-D2A13EBD48D3}" type="presParOf" srcId="{A23610C8-E613-4DBC-84D5-7CC931CE28C2}" destId="{89DEE87B-D407-49DD-A56C-C33432517F8C}" srcOrd="5" destOrd="0" presId="urn:microsoft.com/office/officeart/2018/2/layout/IconVerticalSolidList"/>
    <dgm:cxn modelId="{0B0DEB51-7A38-4DDA-A5A0-53F1C41E78C4}" type="presParOf" srcId="{A23610C8-E613-4DBC-84D5-7CC931CE28C2}" destId="{37EA59FE-D0A6-468B-B3ED-4231CA4C7A60}" srcOrd="6" destOrd="0" presId="urn:microsoft.com/office/officeart/2018/2/layout/IconVerticalSolidList"/>
    <dgm:cxn modelId="{AB659E73-D0EA-4C86-943F-8E47B92AC40C}" type="presParOf" srcId="{37EA59FE-D0A6-468B-B3ED-4231CA4C7A60}" destId="{30ECA825-FB7A-4063-9033-21D0F0755714}" srcOrd="0" destOrd="0" presId="urn:microsoft.com/office/officeart/2018/2/layout/IconVerticalSolidList"/>
    <dgm:cxn modelId="{C45E09BE-23FC-44B3-8133-CDCF9F20074C}" type="presParOf" srcId="{37EA59FE-D0A6-468B-B3ED-4231CA4C7A60}" destId="{C92E5130-DBE7-401D-B4A6-8E0225B6CB9A}" srcOrd="1" destOrd="0" presId="urn:microsoft.com/office/officeart/2018/2/layout/IconVerticalSolidList"/>
    <dgm:cxn modelId="{2FE9C913-0678-4954-AD71-6FDD64B56408}" type="presParOf" srcId="{37EA59FE-D0A6-468B-B3ED-4231CA4C7A60}" destId="{BE3638C5-63CC-40FC-A910-A83CC13DBE39}" srcOrd="2" destOrd="0" presId="urn:microsoft.com/office/officeart/2018/2/layout/IconVerticalSolidList"/>
    <dgm:cxn modelId="{30D6FB01-3AFC-450E-B13E-92414F84D4C4}" type="presParOf" srcId="{37EA59FE-D0A6-468B-B3ED-4231CA4C7A60}" destId="{DB8C0AF1-05FB-48F1-8851-1AA8E879498A}" srcOrd="3" destOrd="0" presId="urn:microsoft.com/office/officeart/2018/2/layout/IconVerticalSolidList"/>
    <dgm:cxn modelId="{4FB2E965-6FB0-4F5E-8A76-B2B968A4594E}" type="presParOf" srcId="{A23610C8-E613-4DBC-84D5-7CC931CE28C2}" destId="{899C80D0-B610-4DB9-81DF-86F4267E92D6}" srcOrd="7" destOrd="0" presId="urn:microsoft.com/office/officeart/2018/2/layout/IconVerticalSolidList"/>
    <dgm:cxn modelId="{33EF908E-815F-414D-8E47-8694650E2CC7}" type="presParOf" srcId="{A23610C8-E613-4DBC-84D5-7CC931CE28C2}" destId="{FE97D667-DAF9-4CB4-8066-126377783FA9}" srcOrd="8" destOrd="0" presId="urn:microsoft.com/office/officeart/2018/2/layout/IconVerticalSolidList"/>
    <dgm:cxn modelId="{790B413D-6130-4BA0-B8B5-269FCAE4B460}" type="presParOf" srcId="{FE97D667-DAF9-4CB4-8066-126377783FA9}" destId="{793E6119-A1E9-465E-BF23-7563326BD923}" srcOrd="0" destOrd="0" presId="urn:microsoft.com/office/officeart/2018/2/layout/IconVerticalSolidList"/>
    <dgm:cxn modelId="{5464C0CD-BF08-4C04-8545-CCA21B7E98EC}" type="presParOf" srcId="{FE97D667-DAF9-4CB4-8066-126377783FA9}" destId="{2A9AE37A-38A7-48BD-8E73-657424ADFB48}" srcOrd="1" destOrd="0" presId="urn:microsoft.com/office/officeart/2018/2/layout/IconVerticalSolidList"/>
    <dgm:cxn modelId="{4ECC8FFF-0173-4A9C-A575-6E04F37E1097}" type="presParOf" srcId="{FE97D667-DAF9-4CB4-8066-126377783FA9}" destId="{86CAF81C-C9F2-4836-BF90-3FA3AA266F50}" srcOrd="2" destOrd="0" presId="urn:microsoft.com/office/officeart/2018/2/layout/IconVerticalSolidList"/>
    <dgm:cxn modelId="{0FFCD51A-0A58-4F61-B6AF-C2FE341341DD}" type="presParOf" srcId="{FE97D667-DAF9-4CB4-8066-126377783FA9}" destId="{30A93654-4EE9-4C00-854A-F1E790188EE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9BCDEF83-8723-4350-9BCB-A6BE5068F360}" type="doc">
      <dgm:prSet loTypeId="urn:microsoft.com/office/officeart/2005/8/layout/vList2" loCatId="list" qsTypeId="urn:microsoft.com/office/officeart/2005/8/quickstyle/simple1" qsCatId="simple" csTypeId="urn:microsoft.com/office/officeart/2005/8/colors/colorful5" csCatId="colorful"/>
      <dgm:spPr/>
      <dgm:t>
        <a:bodyPr/>
        <a:lstStyle/>
        <a:p>
          <a:endParaRPr lang="en-US"/>
        </a:p>
      </dgm:t>
    </dgm:pt>
    <dgm:pt modelId="{2A56D13B-24FB-477A-83B6-7262D65DC9C2}">
      <dgm:prSet/>
      <dgm:spPr/>
      <dgm:t>
        <a:bodyPr/>
        <a:lstStyle/>
        <a:p>
          <a:r>
            <a:rPr lang="en-GB"/>
            <a:t>Our councillors are Tom Hinchcliffe, Kevin Ritchie and Adele Rae.</a:t>
          </a:r>
          <a:endParaRPr lang="en-US"/>
        </a:p>
      </dgm:t>
    </dgm:pt>
    <dgm:pt modelId="{A1836672-D325-4110-8416-515A3B2C90BA}" type="parTrans" cxnId="{6202C9F9-B4A3-4370-B7C6-ACB836E2A97E}">
      <dgm:prSet/>
      <dgm:spPr/>
      <dgm:t>
        <a:bodyPr/>
        <a:lstStyle/>
        <a:p>
          <a:endParaRPr lang="en-US"/>
        </a:p>
      </dgm:t>
    </dgm:pt>
    <dgm:pt modelId="{AC5AC3A9-0C27-4D09-A91A-242357CB3F56}" type="sibTrans" cxnId="{6202C9F9-B4A3-4370-B7C6-ACB836E2A97E}">
      <dgm:prSet/>
      <dgm:spPr/>
      <dgm:t>
        <a:bodyPr/>
        <a:lstStyle/>
        <a:p>
          <a:endParaRPr lang="en-US"/>
        </a:p>
      </dgm:t>
    </dgm:pt>
    <dgm:pt modelId="{32D370CF-C48E-4D4D-BFAC-A96A1886DBBB}">
      <dgm:prSet/>
      <dgm:spPr/>
      <dgm:t>
        <a:bodyPr/>
        <a:lstStyle/>
        <a:p>
          <a:r>
            <a:rPr lang="en-GB" dirty="0"/>
            <a:t>Our local MP is called Rachel Reeves and she is also the Chancellor of the Exchequer in Government.  This means she looks after all of the country’s money. </a:t>
          </a:r>
          <a:endParaRPr lang="en-US" dirty="0"/>
        </a:p>
      </dgm:t>
    </dgm:pt>
    <dgm:pt modelId="{064DD8E5-80BB-457C-AD73-78CE4CBD9B6E}" type="parTrans" cxnId="{2A68F700-7B3C-472F-9FC6-6D9E4A65481A}">
      <dgm:prSet/>
      <dgm:spPr/>
      <dgm:t>
        <a:bodyPr/>
        <a:lstStyle/>
        <a:p>
          <a:endParaRPr lang="en-US"/>
        </a:p>
      </dgm:t>
    </dgm:pt>
    <dgm:pt modelId="{25F77ED8-D528-4EF9-8B86-E96E5EFEC3F6}" type="sibTrans" cxnId="{2A68F700-7B3C-472F-9FC6-6D9E4A65481A}">
      <dgm:prSet/>
      <dgm:spPr/>
      <dgm:t>
        <a:bodyPr/>
        <a:lstStyle/>
        <a:p>
          <a:endParaRPr lang="en-US"/>
        </a:p>
      </dgm:t>
    </dgm:pt>
    <dgm:pt modelId="{B204B646-E122-4D18-B759-2371EC2F8E46}">
      <dgm:prSet/>
      <dgm:spPr/>
      <dgm:t>
        <a:bodyPr/>
        <a:lstStyle/>
        <a:p>
          <a:r>
            <a:rPr lang="en-GB" dirty="0"/>
            <a:t>We would like to tell you about when Rachel Reeves came to visit.</a:t>
          </a:r>
          <a:endParaRPr lang="en-US" dirty="0"/>
        </a:p>
      </dgm:t>
    </dgm:pt>
    <dgm:pt modelId="{704D49E8-31CB-4474-820A-56C9CEACB884}" type="parTrans" cxnId="{77F3E8B3-6372-4670-A057-9D828C038B95}">
      <dgm:prSet/>
      <dgm:spPr/>
      <dgm:t>
        <a:bodyPr/>
        <a:lstStyle/>
        <a:p>
          <a:endParaRPr lang="en-US"/>
        </a:p>
      </dgm:t>
    </dgm:pt>
    <dgm:pt modelId="{5E6FBAC1-37DA-4477-A4FD-76DF837F7B6A}" type="sibTrans" cxnId="{77F3E8B3-6372-4670-A057-9D828C038B95}">
      <dgm:prSet/>
      <dgm:spPr/>
      <dgm:t>
        <a:bodyPr/>
        <a:lstStyle/>
        <a:p>
          <a:endParaRPr lang="en-US"/>
        </a:p>
      </dgm:t>
    </dgm:pt>
    <dgm:pt modelId="{C7B6EB7E-672A-44B4-AE13-243995DCEECB}" type="pres">
      <dgm:prSet presAssocID="{9BCDEF83-8723-4350-9BCB-A6BE5068F360}" presName="linear" presStyleCnt="0">
        <dgm:presLayoutVars>
          <dgm:animLvl val="lvl"/>
          <dgm:resizeHandles val="exact"/>
        </dgm:presLayoutVars>
      </dgm:prSet>
      <dgm:spPr/>
    </dgm:pt>
    <dgm:pt modelId="{8788048F-A557-4C2F-849F-71A9109DD441}" type="pres">
      <dgm:prSet presAssocID="{2A56D13B-24FB-477A-83B6-7262D65DC9C2}" presName="parentText" presStyleLbl="node1" presStyleIdx="0" presStyleCnt="3">
        <dgm:presLayoutVars>
          <dgm:chMax val="0"/>
          <dgm:bulletEnabled val="1"/>
        </dgm:presLayoutVars>
      </dgm:prSet>
      <dgm:spPr/>
    </dgm:pt>
    <dgm:pt modelId="{3A02F4DF-2C5D-4DCF-8804-1052C99270BF}" type="pres">
      <dgm:prSet presAssocID="{AC5AC3A9-0C27-4D09-A91A-242357CB3F56}" presName="spacer" presStyleCnt="0"/>
      <dgm:spPr/>
    </dgm:pt>
    <dgm:pt modelId="{87C74E48-D833-4250-AD0C-16CE97909CDC}" type="pres">
      <dgm:prSet presAssocID="{32D370CF-C48E-4D4D-BFAC-A96A1886DBBB}" presName="parentText" presStyleLbl="node1" presStyleIdx="1" presStyleCnt="3">
        <dgm:presLayoutVars>
          <dgm:chMax val="0"/>
          <dgm:bulletEnabled val="1"/>
        </dgm:presLayoutVars>
      </dgm:prSet>
      <dgm:spPr/>
    </dgm:pt>
    <dgm:pt modelId="{69B268D6-724C-472C-83BB-288F21F04F11}" type="pres">
      <dgm:prSet presAssocID="{25F77ED8-D528-4EF9-8B86-E96E5EFEC3F6}" presName="spacer" presStyleCnt="0"/>
      <dgm:spPr/>
    </dgm:pt>
    <dgm:pt modelId="{16E57952-E2E7-4186-95E6-6CBFD21B7E60}" type="pres">
      <dgm:prSet presAssocID="{B204B646-E122-4D18-B759-2371EC2F8E46}" presName="parentText" presStyleLbl="node1" presStyleIdx="2" presStyleCnt="3">
        <dgm:presLayoutVars>
          <dgm:chMax val="0"/>
          <dgm:bulletEnabled val="1"/>
        </dgm:presLayoutVars>
      </dgm:prSet>
      <dgm:spPr/>
    </dgm:pt>
  </dgm:ptLst>
  <dgm:cxnLst>
    <dgm:cxn modelId="{2A68F700-7B3C-472F-9FC6-6D9E4A65481A}" srcId="{9BCDEF83-8723-4350-9BCB-A6BE5068F360}" destId="{32D370CF-C48E-4D4D-BFAC-A96A1886DBBB}" srcOrd="1" destOrd="0" parTransId="{064DD8E5-80BB-457C-AD73-78CE4CBD9B6E}" sibTransId="{25F77ED8-D528-4EF9-8B86-E96E5EFEC3F6}"/>
    <dgm:cxn modelId="{01C9BF3C-6A8C-443A-98E3-A417BD7C17C6}" type="presOf" srcId="{32D370CF-C48E-4D4D-BFAC-A96A1886DBBB}" destId="{87C74E48-D833-4250-AD0C-16CE97909CDC}" srcOrd="0" destOrd="0" presId="urn:microsoft.com/office/officeart/2005/8/layout/vList2"/>
    <dgm:cxn modelId="{4E98364A-53FC-49AC-9F2C-2BCE31973AB2}" type="presOf" srcId="{9BCDEF83-8723-4350-9BCB-A6BE5068F360}" destId="{C7B6EB7E-672A-44B4-AE13-243995DCEECB}" srcOrd="0" destOrd="0" presId="urn:microsoft.com/office/officeart/2005/8/layout/vList2"/>
    <dgm:cxn modelId="{1DD02C8A-5C3D-4CDC-A36F-8C8C10999BD4}" type="presOf" srcId="{B204B646-E122-4D18-B759-2371EC2F8E46}" destId="{16E57952-E2E7-4186-95E6-6CBFD21B7E60}" srcOrd="0" destOrd="0" presId="urn:microsoft.com/office/officeart/2005/8/layout/vList2"/>
    <dgm:cxn modelId="{77F3E8B3-6372-4670-A057-9D828C038B95}" srcId="{9BCDEF83-8723-4350-9BCB-A6BE5068F360}" destId="{B204B646-E122-4D18-B759-2371EC2F8E46}" srcOrd="2" destOrd="0" parTransId="{704D49E8-31CB-4474-820A-56C9CEACB884}" sibTransId="{5E6FBAC1-37DA-4477-A4FD-76DF837F7B6A}"/>
    <dgm:cxn modelId="{B86C69EC-072B-4BB3-89BC-938E6741B1A1}" type="presOf" srcId="{2A56D13B-24FB-477A-83B6-7262D65DC9C2}" destId="{8788048F-A557-4C2F-849F-71A9109DD441}" srcOrd="0" destOrd="0" presId="urn:microsoft.com/office/officeart/2005/8/layout/vList2"/>
    <dgm:cxn modelId="{6202C9F9-B4A3-4370-B7C6-ACB836E2A97E}" srcId="{9BCDEF83-8723-4350-9BCB-A6BE5068F360}" destId="{2A56D13B-24FB-477A-83B6-7262D65DC9C2}" srcOrd="0" destOrd="0" parTransId="{A1836672-D325-4110-8416-515A3B2C90BA}" sibTransId="{AC5AC3A9-0C27-4D09-A91A-242357CB3F56}"/>
    <dgm:cxn modelId="{60475B0A-F400-410F-B1B0-F0D10760F44D}" type="presParOf" srcId="{C7B6EB7E-672A-44B4-AE13-243995DCEECB}" destId="{8788048F-A557-4C2F-849F-71A9109DD441}" srcOrd="0" destOrd="0" presId="urn:microsoft.com/office/officeart/2005/8/layout/vList2"/>
    <dgm:cxn modelId="{2A76C405-473A-466F-8ED1-EA3122BC556B}" type="presParOf" srcId="{C7B6EB7E-672A-44B4-AE13-243995DCEECB}" destId="{3A02F4DF-2C5D-4DCF-8804-1052C99270BF}" srcOrd="1" destOrd="0" presId="urn:microsoft.com/office/officeart/2005/8/layout/vList2"/>
    <dgm:cxn modelId="{4E4EA062-0B1A-4442-A983-0ABC041D71F5}" type="presParOf" srcId="{C7B6EB7E-672A-44B4-AE13-243995DCEECB}" destId="{87C74E48-D833-4250-AD0C-16CE97909CDC}" srcOrd="2" destOrd="0" presId="urn:microsoft.com/office/officeart/2005/8/layout/vList2"/>
    <dgm:cxn modelId="{205EC75D-559C-4223-B6B5-758FD5DB18AB}" type="presParOf" srcId="{C7B6EB7E-672A-44B4-AE13-243995DCEECB}" destId="{69B268D6-724C-472C-83BB-288F21F04F11}" srcOrd="3" destOrd="0" presId="urn:microsoft.com/office/officeart/2005/8/layout/vList2"/>
    <dgm:cxn modelId="{99EBF780-BCD3-44C7-BDE1-4B2ECDA7483B}" type="presParOf" srcId="{C7B6EB7E-672A-44B4-AE13-243995DCEECB}" destId="{16E57952-E2E7-4186-95E6-6CBFD21B7E60}" srcOrd="4"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195F452-C919-4ED9-8B84-0434F924156E}"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4D78D3A2-FD0B-4BDE-A2AC-F1FE2E81ED6D}">
      <dgm:prSet/>
      <dgm:spPr/>
      <dgm:t>
        <a:bodyPr/>
        <a:lstStyle/>
        <a:p>
          <a:r>
            <a:rPr lang="en-GB"/>
            <a:t>We will publish the results and put them up around school.</a:t>
          </a:r>
          <a:endParaRPr lang="en-US"/>
        </a:p>
      </dgm:t>
    </dgm:pt>
    <dgm:pt modelId="{8179A69F-DFF6-4717-919B-AB6FDAA91F7A}" type="parTrans" cxnId="{15C29B11-6B40-418E-9BED-3C4D09A5DAA6}">
      <dgm:prSet/>
      <dgm:spPr/>
      <dgm:t>
        <a:bodyPr/>
        <a:lstStyle/>
        <a:p>
          <a:endParaRPr lang="en-US"/>
        </a:p>
      </dgm:t>
    </dgm:pt>
    <dgm:pt modelId="{4E56774F-A2FE-442B-BDD3-E4A7EFFF4320}" type="sibTrans" cxnId="{15C29B11-6B40-418E-9BED-3C4D09A5DAA6}">
      <dgm:prSet/>
      <dgm:spPr/>
      <dgm:t>
        <a:bodyPr/>
        <a:lstStyle/>
        <a:p>
          <a:endParaRPr lang="en-US"/>
        </a:p>
      </dgm:t>
    </dgm:pt>
    <dgm:pt modelId="{841BD239-AA1B-484F-A8AC-7846C5764434}">
      <dgm:prSet/>
      <dgm:spPr/>
      <dgm:t>
        <a:bodyPr/>
        <a:lstStyle/>
        <a:p>
          <a:r>
            <a:rPr lang="en-GB"/>
            <a:t>We will send the results to our local councillors so that they have heard our collaborative school voice.</a:t>
          </a:r>
          <a:endParaRPr lang="en-US"/>
        </a:p>
      </dgm:t>
    </dgm:pt>
    <dgm:pt modelId="{678DF4F6-D13F-4EAA-9F4D-57BECE695A04}" type="parTrans" cxnId="{A8B13314-E4D3-48A9-BDB1-15445B3495D7}">
      <dgm:prSet/>
      <dgm:spPr/>
      <dgm:t>
        <a:bodyPr/>
        <a:lstStyle/>
        <a:p>
          <a:endParaRPr lang="en-US"/>
        </a:p>
      </dgm:t>
    </dgm:pt>
    <dgm:pt modelId="{4AD1654C-2088-459D-9E4A-388F806C8948}" type="sibTrans" cxnId="{A8B13314-E4D3-48A9-BDB1-15445B3495D7}">
      <dgm:prSet/>
      <dgm:spPr/>
      <dgm:t>
        <a:bodyPr/>
        <a:lstStyle/>
        <a:p>
          <a:endParaRPr lang="en-US"/>
        </a:p>
      </dgm:t>
    </dgm:pt>
    <dgm:pt modelId="{738D4A57-B2DC-4A95-BE9C-F1E0E865AA93}">
      <dgm:prSet/>
      <dgm:spPr/>
      <dgm:t>
        <a:bodyPr/>
        <a:lstStyle/>
        <a:p>
          <a:r>
            <a:rPr lang="en-GB"/>
            <a:t>We might not get the result we voted for, but we know that our votes, along with many others will be counted.</a:t>
          </a:r>
          <a:endParaRPr lang="en-US"/>
        </a:p>
      </dgm:t>
    </dgm:pt>
    <dgm:pt modelId="{FAD4BB56-D325-4451-AD49-F87330E3E2FC}" type="parTrans" cxnId="{19D2834A-42B9-4BC5-A5AE-77C3285CE29F}">
      <dgm:prSet/>
      <dgm:spPr/>
      <dgm:t>
        <a:bodyPr/>
        <a:lstStyle/>
        <a:p>
          <a:endParaRPr lang="en-US"/>
        </a:p>
      </dgm:t>
    </dgm:pt>
    <dgm:pt modelId="{912515BC-ED45-48D2-8103-D662D0CAF10F}" type="sibTrans" cxnId="{19D2834A-42B9-4BC5-A5AE-77C3285CE29F}">
      <dgm:prSet/>
      <dgm:spPr/>
      <dgm:t>
        <a:bodyPr/>
        <a:lstStyle/>
        <a:p>
          <a:endParaRPr lang="en-US"/>
        </a:p>
      </dgm:t>
    </dgm:pt>
    <dgm:pt modelId="{DB9F6A53-5C39-4505-9732-CC885EF1B076}">
      <dgm:prSet/>
      <dgm:spPr/>
      <dgm:t>
        <a:bodyPr/>
        <a:lstStyle/>
        <a:p>
          <a:r>
            <a:rPr lang="en-GB"/>
            <a:t>We will RESPECT the decisions of the council.</a:t>
          </a:r>
          <a:endParaRPr lang="en-US"/>
        </a:p>
      </dgm:t>
    </dgm:pt>
    <dgm:pt modelId="{71D35D01-C3A2-446A-B503-AA1549FB16B2}" type="parTrans" cxnId="{433C539F-531A-401B-A8CE-7D87D1FB0E8F}">
      <dgm:prSet/>
      <dgm:spPr/>
      <dgm:t>
        <a:bodyPr/>
        <a:lstStyle/>
        <a:p>
          <a:endParaRPr lang="en-US"/>
        </a:p>
      </dgm:t>
    </dgm:pt>
    <dgm:pt modelId="{FE90BFAA-DCC8-4A24-BC38-7002E691F563}" type="sibTrans" cxnId="{433C539F-531A-401B-A8CE-7D87D1FB0E8F}">
      <dgm:prSet/>
      <dgm:spPr/>
      <dgm:t>
        <a:bodyPr/>
        <a:lstStyle/>
        <a:p>
          <a:endParaRPr lang="en-US"/>
        </a:p>
      </dgm:t>
    </dgm:pt>
    <dgm:pt modelId="{34CD2AC5-3B89-4DCB-8552-0FE817ADA159}" type="pres">
      <dgm:prSet presAssocID="{1195F452-C919-4ED9-8B84-0434F924156E}" presName="root" presStyleCnt="0">
        <dgm:presLayoutVars>
          <dgm:dir/>
          <dgm:resizeHandles val="exact"/>
        </dgm:presLayoutVars>
      </dgm:prSet>
      <dgm:spPr/>
    </dgm:pt>
    <dgm:pt modelId="{5A211497-E27A-4413-8C10-4A9C3288A39D}" type="pres">
      <dgm:prSet presAssocID="{4D78D3A2-FD0B-4BDE-A2AC-F1FE2E81ED6D}" presName="compNode" presStyleCnt="0"/>
      <dgm:spPr/>
    </dgm:pt>
    <dgm:pt modelId="{39F854FA-1C82-41CD-9D9C-DE205F2175AC}" type="pres">
      <dgm:prSet presAssocID="{4D78D3A2-FD0B-4BDE-A2AC-F1FE2E81ED6D}" presName="bgRect" presStyleLbl="bgShp" presStyleIdx="0" presStyleCnt="4"/>
      <dgm:spPr/>
    </dgm:pt>
    <dgm:pt modelId="{E0A4937D-CA64-4CCC-805F-34FA3FFE2F56}" type="pres">
      <dgm:prSet presAssocID="{4D78D3A2-FD0B-4BDE-A2AC-F1FE2E81ED6D}"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iploma Roll"/>
        </a:ext>
      </dgm:extLst>
    </dgm:pt>
    <dgm:pt modelId="{33C0F11E-4ECA-47A2-B8ED-076D158F35A0}" type="pres">
      <dgm:prSet presAssocID="{4D78D3A2-FD0B-4BDE-A2AC-F1FE2E81ED6D}" presName="spaceRect" presStyleCnt="0"/>
      <dgm:spPr/>
    </dgm:pt>
    <dgm:pt modelId="{8646E163-561B-4F20-8566-18C5672C8F0D}" type="pres">
      <dgm:prSet presAssocID="{4D78D3A2-FD0B-4BDE-A2AC-F1FE2E81ED6D}" presName="parTx" presStyleLbl="revTx" presStyleIdx="0" presStyleCnt="4">
        <dgm:presLayoutVars>
          <dgm:chMax val="0"/>
          <dgm:chPref val="0"/>
        </dgm:presLayoutVars>
      </dgm:prSet>
      <dgm:spPr/>
    </dgm:pt>
    <dgm:pt modelId="{B72AA75E-0658-4292-A4B5-0D56F94AB998}" type="pres">
      <dgm:prSet presAssocID="{4E56774F-A2FE-442B-BDD3-E4A7EFFF4320}" presName="sibTrans" presStyleCnt="0"/>
      <dgm:spPr/>
    </dgm:pt>
    <dgm:pt modelId="{5A4BB32B-E98E-4732-88C1-CDCB2DEEF615}" type="pres">
      <dgm:prSet presAssocID="{841BD239-AA1B-484F-A8AC-7846C5764434}" presName="compNode" presStyleCnt="0"/>
      <dgm:spPr/>
    </dgm:pt>
    <dgm:pt modelId="{AFA3DB9C-6E17-4DAE-AE4B-DB165FBE38D6}" type="pres">
      <dgm:prSet presAssocID="{841BD239-AA1B-484F-A8AC-7846C5764434}" presName="bgRect" presStyleLbl="bgShp" presStyleIdx="1" presStyleCnt="4"/>
      <dgm:spPr/>
    </dgm:pt>
    <dgm:pt modelId="{BBC1052E-7521-4666-A37A-7D00A6D7768D}" type="pres">
      <dgm:prSet presAssocID="{841BD239-AA1B-484F-A8AC-7846C5764434}"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lassroom"/>
        </a:ext>
      </dgm:extLst>
    </dgm:pt>
    <dgm:pt modelId="{5F891DC1-5940-4832-90FA-0051AA679047}" type="pres">
      <dgm:prSet presAssocID="{841BD239-AA1B-484F-A8AC-7846C5764434}" presName="spaceRect" presStyleCnt="0"/>
      <dgm:spPr/>
    </dgm:pt>
    <dgm:pt modelId="{44FF7F39-C44C-48D7-A372-ED1C2471BA41}" type="pres">
      <dgm:prSet presAssocID="{841BD239-AA1B-484F-A8AC-7846C5764434}" presName="parTx" presStyleLbl="revTx" presStyleIdx="1" presStyleCnt="4">
        <dgm:presLayoutVars>
          <dgm:chMax val="0"/>
          <dgm:chPref val="0"/>
        </dgm:presLayoutVars>
      </dgm:prSet>
      <dgm:spPr/>
    </dgm:pt>
    <dgm:pt modelId="{B99FCBA1-7CEF-4CAF-8CE7-A27308665E5B}" type="pres">
      <dgm:prSet presAssocID="{4AD1654C-2088-459D-9E4A-388F806C8948}" presName="sibTrans" presStyleCnt="0"/>
      <dgm:spPr/>
    </dgm:pt>
    <dgm:pt modelId="{9E862983-9FDB-4BBF-B64F-6A9C0F189AA0}" type="pres">
      <dgm:prSet presAssocID="{738D4A57-B2DC-4A95-BE9C-F1E0E865AA93}" presName="compNode" presStyleCnt="0"/>
      <dgm:spPr/>
    </dgm:pt>
    <dgm:pt modelId="{8DD26E04-5D02-41C3-9585-4B37BDA93B25}" type="pres">
      <dgm:prSet presAssocID="{738D4A57-B2DC-4A95-BE9C-F1E0E865AA93}" presName="bgRect" presStyleLbl="bgShp" presStyleIdx="2" presStyleCnt="4"/>
      <dgm:spPr/>
    </dgm:pt>
    <dgm:pt modelId="{5D154322-9126-4064-9FB4-CF0A4FA3FE77}" type="pres">
      <dgm:prSet presAssocID="{738D4A57-B2DC-4A95-BE9C-F1E0E865AA93}"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Bank"/>
        </a:ext>
      </dgm:extLst>
    </dgm:pt>
    <dgm:pt modelId="{E4B1B103-5F88-412A-8D4C-DCDF21F6B596}" type="pres">
      <dgm:prSet presAssocID="{738D4A57-B2DC-4A95-BE9C-F1E0E865AA93}" presName="spaceRect" presStyleCnt="0"/>
      <dgm:spPr/>
    </dgm:pt>
    <dgm:pt modelId="{315C8E9F-4E85-44A3-B952-F46136FCD151}" type="pres">
      <dgm:prSet presAssocID="{738D4A57-B2DC-4A95-BE9C-F1E0E865AA93}" presName="parTx" presStyleLbl="revTx" presStyleIdx="2" presStyleCnt="4">
        <dgm:presLayoutVars>
          <dgm:chMax val="0"/>
          <dgm:chPref val="0"/>
        </dgm:presLayoutVars>
      </dgm:prSet>
      <dgm:spPr/>
    </dgm:pt>
    <dgm:pt modelId="{E315ADE7-FBE1-4CF4-9A7C-B46DAB8D65E0}" type="pres">
      <dgm:prSet presAssocID="{912515BC-ED45-48D2-8103-D662D0CAF10F}" presName="sibTrans" presStyleCnt="0"/>
      <dgm:spPr/>
    </dgm:pt>
    <dgm:pt modelId="{996A0618-213F-4030-A07B-5A0E9D9F8AC9}" type="pres">
      <dgm:prSet presAssocID="{DB9F6A53-5C39-4505-9732-CC885EF1B076}" presName="compNode" presStyleCnt="0"/>
      <dgm:spPr/>
    </dgm:pt>
    <dgm:pt modelId="{83A3A1BB-AA3D-4812-B294-9CAD4BCA2487}" type="pres">
      <dgm:prSet presAssocID="{DB9F6A53-5C39-4505-9732-CC885EF1B076}" presName="bgRect" presStyleLbl="bgShp" presStyleIdx="3" presStyleCnt="4"/>
      <dgm:spPr/>
    </dgm:pt>
    <dgm:pt modelId="{F42BA5C7-3EFC-4C28-8860-5A57DDA34A0C}" type="pres">
      <dgm:prSet presAssocID="{DB9F6A53-5C39-4505-9732-CC885EF1B076}"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eeting"/>
        </a:ext>
      </dgm:extLst>
    </dgm:pt>
    <dgm:pt modelId="{864B6FDB-99EE-4817-922C-128C178E7F3C}" type="pres">
      <dgm:prSet presAssocID="{DB9F6A53-5C39-4505-9732-CC885EF1B076}" presName="spaceRect" presStyleCnt="0"/>
      <dgm:spPr/>
    </dgm:pt>
    <dgm:pt modelId="{435CD0E3-8154-424F-BB94-C076265981D2}" type="pres">
      <dgm:prSet presAssocID="{DB9F6A53-5C39-4505-9732-CC885EF1B076}" presName="parTx" presStyleLbl="revTx" presStyleIdx="3" presStyleCnt="4">
        <dgm:presLayoutVars>
          <dgm:chMax val="0"/>
          <dgm:chPref val="0"/>
        </dgm:presLayoutVars>
      </dgm:prSet>
      <dgm:spPr/>
    </dgm:pt>
  </dgm:ptLst>
  <dgm:cxnLst>
    <dgm:cxn modelId="{15C29B11-6B40-418E-9BED-3C4D09A5DAA6}" srcId="{1195F452-C919-4ED9-8B84-0434F924156E}" destId="{4D78D3A2-FD0B-4BDE-A2AC-F1FE2E81ED6D}" srcOrd="0" destOrd="0" parTransId="{8179A69F-DFF6-4717-919B-AB6FDAA91F7A}" sibTransId="{4E56774F-A2FE-442B-BDD3-E4A7EFFF4320}"/>
    <dgm:cxn modelId="{A8B13314-E4D3-48A9-BDB1-15445B3495D7}" srcId="{1195F452-C919-4ED9-8B84-0434F924156E}" destId="{841BD239-AA1B-484F-A8AC-7846C5764434}" srcOrd="1" destOrd="0" parTransId="{678DF4F6-D13F-4EAA-9F4D-57BECE695A04}" sibTransId="{4AD1654C-2088-459D-9E4A-388F806C8948}"/>
    <dgm:cxn modelId="{D4219A14-F238-4059-A3FD-D6B5AC407260}" type="presOf" srcId="{738D4A57-B2DC-4A95-BE9C-F1E0E865AA93}" destId="{315C8E9F-4E85-44A3-B952-F46136FCD151}" srcOrd="0" destOrd="0" presId="urn:microsoft.com/office/officeart/2018/2/layout/IconVerticalSolidList"/>
    <dgm:cxn modelId="{E9EBF61E-ADB8-446F-B905-1C87B82E99F5}" type="presOf" srcId="{1195F452-C919-4ED9-8B84-0434F924156E}" destId="{34CD2AC5-3B89-4DCB-8552-0FE817ADA159}" srcOrd="0" destOrd="0" presId="urn:microsoft.com/office/officeart/2018/2/layout/IconVerticalSolidList"/>
    <dgm:cxn modelId="{19D2834A-42B9-4BC5-A5AE-77C3285CE29F}" srcId="{1195F452-C919-4ED9-8B84-0434F924156E}" destId="{738D4A57-B2DC-4A95-BE9C-F1E0E865AA93}" srcOrd="2" destOrd="0" parTransId="{FAD4BB56-D325-4451-AD49-F87330E3E2FC}" sibTransId="{912515BC-ED45-48D2-8103-D662D0CAF10F}"/>
    <dgm:cxn modelId="{35BC8983-740B-4379-A53D-8A7394BF7CE1}" type="presOf" srcId="{841BD239-AA1B-484F-A8AC-7846C5764434}" destId="{44FF7F39-C44C-48D7-A372-ED1C2471BA41}" srcOrd="0" destOrd="0" presId="urn:microsoft.com/office/officeart/2018/2/layout/IconVerticalSolidList"/>
    <dgm:cxn modelId="{0A4B708A-4E0C-4F28-AA99-F3BD466D854D}" type="presOf" srcId="{DB9F6A53-5C39-4505-9732-CC885EF1B076}" destId="{435CD0E3-8154-424F-BB94-C076265981D2}" srcOrd="0" destOrd="0" presId="urn:microsoft.com/office/officeart/2018/2/layout/IconVerticalSolidList"/>
    <dgm:cxn modelId="{433C539F-531A-401B-A8CE-7D87D1FB0E8F}" srcId="{1195F452-C919-4ED9-8B84-0434F924156E}" destId="{DB9F6A53-5C39-4505-9732-CC885EF1B076}" srcOrd="3" destOrd="0" parTransId="{71D35D01-C3A2-446A-B503-AA1549FB16B2}" sibTransId="{FE90BFAA-DCC8-4A24-BC38-7002E691F563}"/>
    <dgm:cxn modelId="{286008B7-5E42-4E1F-BD7E-D54D9CECFBD9}" type="presOf" srcId="{4D78D3A2-FD0B-4BDE-A2AC-F1FE2E81ED6D}" destId="{8646E163-561B-4F20-8566-18C5672C8F0D}" srcOrd="0" destOrd="0" presId="urn:microsoft.com/office/officeart/2018/2/layout/IconVerticalSolidList"/>
    <dgm:cxn modelId="{2B2A6F36-BCA4-49A7-84C0-0C6EB8CA8C63}" type="presParOf" srcId="{34CD2AC5-3B89-4DCB-8552-0FE817ADA159}" destId="{5A211497-E27A-4413-8C10-4A9C3288A39D}" srcOrd="0" destOrd="0" presId="urn:microsoft.com/office/officeart/2018/2/layout/IconVerticalSolidList"/>
    <dgm:cxn modelId="{70DE5D73-F7F1-42BE-B0CE-FC456608F609}" type="presParOf" srcId="{5A211497-E27A-4413-8C10-4A9C3288A39D}" destId="{39F854FA-1C82-41CD-9D9C-DE205F2175AC}" srcOrd="0" destOrd="0" presId="urn:microsoft.com/office/officeart/2018/2/layout/IconVerticalSolidList"/>
    <dgm:cxn modelId="{4FE2E884-4FEB-4D09-962E-D5039993E533}" type="presParOf" srcId="{5A211497-E27A-4413-8C10-4A9C3288A39D}" destId="{E0A4937D-CA64-4CCC-805F-34FA3FFE2F56}" srcOrd="1" destOrd="0" presId="urn:microsoft.com/office/officeart/2018/2/layout/IconVerticalSolidList"/>
    <dgm:cxn modelId="{773362B6-C1FC-4305-8FBD-68FDDFBF354D}" type="presParOf" srcId="{5A211497-E27A-4413-8C10-4A9C3288A39D}" destId="{33C0F11E-4ECA-47A2-B8ED-076D158F35A0}" srcOrd="2" destOrd="0" presId="urn:microsoft.com/office/officeart/2018/2/layout/IconVerticalSolidList"/>
    <dgm:cxn modelId="{44FE99D4-B67F-4C5F-B0F0-2573A95DAD02}" type="presParOf" srcId="{5A211497-E27A-4413-8C10-4A9C3288A39D}" destId="{8646E163-561B-4F20-8566-18C5672C8F0D}" srcOrd="3" destOrd="0" presId="urn:microsoft.com/office/officeart/2018/2/layout/IconVerticalSolidList"/>
    <dgm:cxn modelId="{BA80C0F9-AFC8-454B-95DB-D0B1980D72B6}" type="presParOf" srcId="{34CD2AC5-3B89-4DCB-8552-0FE817ADA159}" destId="{B72AA75E-0658-4292-A4B5-0D56F94AB998}" srcOrd="1" destOrd="0" presId="urn:microsoft.com/office/officeart/2018/2/layout/IconVerticalSolidList"/>
    <dgm:cxn modelId="{40985953-CC14-4E50-AB73-DE857F800C14}" type="presParOf" srcId="{34CD2AC5-3B89-4DCB-8552-0FE817ADA159}" destId="{5A4BB32B-E98E-4732-88C1-CDCB2DEEF615}" srcOrd="2" destOrd="0" presId="urn:microsoft.com/office/officeart/2018/2/layout/IconVerticalSolidList"/>
    <dgm:cxn modelId="{89F1A440-7FCC-4963-9153-FA260142FCA1}" type="presParOf" srcId="{5A4BB32B-E98E-4732-88C1-CDCB2DEEF615}" destId="{AFA3DB9C-6E17-4DAE-AE4B-DB165FBE38D6}" srcOrd="0" destOrd="0" presId="urn:microsoft.com/office/officeart/2018/2/layout/IconVerticalSolidList"/>
    <dgm:cxn modelId="{EA6475E6-33C8-47A2-B279-3CF2CBE71625}" type="presParOf" srcId="{5A4BB32B-E98E-4732-88C1-CDCB2DEEF615}" destId="{BBC1052E-7521-4666-A37A-7D00A6D7768D}" srcOrd="1" destOrd="0" presId="urn:microsoft.com/office/officeart/2018/2/layout/IconVerticalSolidList"/>
    <dgm:cxn modelId="{F6BB09D7-CFBC-42CF-BF73-E69D12DD901A}" type="presParOf" srcId="{5A4BB32B-E98E-4732-88C1-CDCB2DEEF615}" destId="{5F891DC1-5940-4832-90FA-0051AA679047}" srcOrd="2" destOrd="0" presId="urn:microsoft.com/office/officeart/2018/2/layout/IconVerticalSolidList"/>
    <dgm:cxn modelId="{0B0E4EF6-D3DE-4B6F-9649-7B01F6FD5BC3}" type="presParOf" srcId="{5A4BB32B-E98E-4732-88C1-CDCB2DEEF615}" destId="{44FF7F39-C44C-48D7-A372-ED1C2471BA41}" srcOrd="3" destOrd="0" presId="urn:microsoft.com/office/officeart/2018/2/layout/IconVerticalSolidList"/>
    <dgm:cxn modelId="{0F1A18C3-8D06-4947-B77A-583A7700E39A}" type="presParOf" srcId="{34CD2AC5-3B89-4DCB-8552-0FE817ADA159}" destId="{B99FCBA1-7CEF-4CAF-8CE7-A27308665E5B}" srcOrd="3" destOrd="0" presId="urn:microsoft.com/office/officeart/2018/2/layout/IconVerticalSolidList"/>
    <dgm:cxn modelId="{C0993A57-35E2-4CF8-8B82-33F5D48AF706}" type="presParOf" srcId="{34CD2AC5-3B89-4DCB-8552-0FE817ADA159}" destId="{9E862983-9FDB-4BBF-B64F-6A9C0F189AA0}" srcOrd="4" destOrd="0" presId="urn:microsoft.com/office/officeart/2018/2/layout/IconVerticalSolidList"/>
    <dgm:cxn modelId="{7B92EBAB-1E94-4F72-885A-9F31675E1D76}" type="presParOf" srcId="{9E862983-9FDB-4BBF-B64F-6A9C0F189AA0}" destId="{8DD26E04-5D02-41C3-9585-4B37BDA93B25}" srcOrd="0" destOrd="0" presId="urn:microsoft.com/office/officeart/2018/2/layout/IconVerticalSolidList"/>
    <dgm:cxn modelId="{F25238AC-4BB7-428E-B5E1-B22699F9742F}" type="presParOf" srcId="{9E862983-9FDB-4BBF-B64F-6A9C0F189AA0}" destId="{5D154322-9126-4064-9FB4-CF0A4FA3FE77}" srcOrd="1" destOrd="0" presId="urn:microsoft.com/office/officeart/2018/2/layout/IconVerticalSolidList"/>
    <dgm:cxn modelId="{B30F10BC-59CE-4909-96A7-A4D56726B362}" type="presParOf" srcId="{9E862983-9FDB-4BBF-B64F-6A9C0F189AA0}" destId="{E4B1B103-5F88-412A-8D4C-DCDF21F6B596}" srcOrd="2" destOrd="0" presId="urn:microsoft.com/office/officeart/2018/2/layout/IconVerticalSolidList"/>
    <dgm:cxn modelId="{473A4A14-F08A-4E33-91A9-E0B1AE93B689}" type="presParOf" srcId="{9E862983-9FDB-4BBF-B64F-6A9C0F189AA0}" destId="{315C8E9F-4E85-44A3-B952-F46136FCD151}" srcOrd="3" destOrd="0" presId="urn:microsoft.com/office/officeart/2018/2/layout/IconVerticalSolidList"/>
    <dgm:cxn modelId="{9DEC2400-9932-44EE-8A1C-2F4988DBD72B}" type="presParOf" srcId="{34CD2AC5-3B89-4DCB-8552-0FE817ADA159}" destId="{E315ADE7-FBE1-4CF4-9A7C-B46DAB8D65E0}" srcOrd="5" destOrd="0" presId="urn:microsoft.com/office/officeart/2018/2/layout/IconVerticalSolidList"/>
    <dgm:cxn modelId="{C5ED53A4-B4E2-4F3D-B3C2-58C6886ABFC3}" type="presParOf" srcId="{34CD2AC5-3B89-4DCB-8552-0FE817ADA159}" destId="{996A0618-213F-4030-A07B-5A0E9D9F8AC9}" srcOrd="6" destOrd="0" presId="urn:microsoft.com/office/officeart/2018/2/layout/IconVerticalSolidList"/>
    <dgm:cxn modelId="{C3707426-2124-4766-AE43-73DF44079D60}" type="presParOf" srcId="{996A0618-213F-4030-A07B-5A0E9D9F8AC9}" destId="{83A3A1BB-AA3D-4812-B294-9CAD4BCA2487}" srcOrd="0" destOrd="0" presId="urn:microsoft.com/office/officeart/2018/2/layout/IconVerticalSolidList"/>
    <dgm:cxn modelId="{099B05BE-57CF-497E-B30E-6ECDDD2D12EC}" type="presParOf" srcId="{996A0618-213F-4030-A07B-5A0E9D9F8AC9}" destId="{F42BA5C7-3EFC-4C28-8860-5A57DDA34A0C}" srcOrd="1" destOrd="0" presId="urn:microsoft.com/office/officeart/2018/2/layout/IconVerticalSolidList"/>
    <dgm:cxn modelId="{7F927776-B12B-431E-866C-A578A2FDAACD}" type="presParOf" srcId="{996A0618-213F-4030-A07B-5A0E9D9F8AC9}" destId="{864B6FDB-99EE-4817-922C-128C178E7F3C}" srcOrd="2" destOrd="0" presId="urn:microsoft.com/office/officeart/2018/2/layout/IconVerticalSolidList"/>
    <dgm:cxn modelId="{49C1F1B5-4A3F-4036-AC06-4B2091187132}" type="presParOf" srcId="{996A0618-213F-4030-A07B-5A0E9D9F8AC9}" destId="{435CD0E3-8154-424F-BB94-C076265981D2}"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68CD68-FE6C-4346-A86E-60F58ABA0F01}">
      <dsp:nvSpPr>
        <dsp:cNvPr id="0" name=""/>
        <dsp:cNvSpPr/>
      </dsp:nvSpPr>
      <dsp:spPr>
        <a:xfrm>
          <a:off x="0" y="4366"/>
          <a:ext cx="6245265" cy="93010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6C10929-D9C0-4137-85FB-ADB1D5D5C12A}">
      <dsp:nvSpPr>
        <dsp:cNvPr id="0" name=""/>
        <dsp:cNvSpPr/>
      </dsp:nvSpPr>
      <dsp:spPr>
        <a:xfrm>
          <a:off x="281355" y="213639"/>
          <a:ext cx="511556" cy="51155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7E0CAA34-93F8-4D1E-BC8C-2B25B1DC8F50}">
      <dsp:nvSpPr>
        <dsp:cNvPr id="0" name=""/>
        <dsp:cNvSpPr/>
      </dsp:nvSpPr>
      <dsp:spPr>
        <a:xfrm>
          <a:off x="1074268" y="4366"/>
          <a:ext cx="5170996" cy="930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436" tIns="98436" rIns="98436" bIns="98436" numCol="1" spcCol="1270" anchor="ctr" anchorCtr="0">
          <a:noAutofit/>
        </a:bodyPr>
        <a:lstStyle/>
        <a:p>
          <a:pPr marL="0" lvl="0" indent="0" algn="l" defTabSz="755650">
            <a:lnSpc>
              <a:spcPct val="90000"/>
            </a:lnSpc>
            <a:spcBef>
              <a:spcPct val="0"/>
            </a:spcBef>
            <a:spcAft>
              <a:spcPct val="35000"/>
            </a:spcAft>
            <a:buNone/>
          </a:pPr>
          <a:r>
            <a:rPr lang="en-GB" sz="1700" kern="1200"/>
            <a:t>Welcome to Parliament Week at Bramley St. Peter’s!</a:t>
          </a:r>
          <a:endParaRPr lang="en-US" sz="1700" kern="1200"/>
        </a:p>
      </dsp:txBody>
      <dsp:txXfrm>
        <a:off x="1074268" y="4366"/>
        <a:ext cx="5170996" cy="930102"/>
      </dsp:txXfrm>
    </dsp:sp>
    <dsp:sp modelId="{FF6207E4-E6E5-43EA-9094-D484B0AD2FDC}">
      <dsp:nvSpPr>
        <dsp:cNvPr id="0" name=""/>
        <dsp:cNvSpPr/>
      </dsp:nvSpPr>
      <dsp:spPr>
        <a:xfrm>
          <a:off x="0" y="1166994"/>
          <a:ext cx="6245265" cy="930102"/>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3B55A6E-CE14-4183-8376-17C1446A4B6E}">
      <dsp:nvSpPr>
        <dsp:cNvPr id="0" name=""/>
        <dsp:cNvSpPr/>
      </dsp:nvSpPr>
      <dsp:spPr>
        <a:xfrm>
          <a:off x="281355" y="1376267"/>
          <a:ext cx="511556" cy="51155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2E57016-1BB8-4037-AF93-51EAC65BBC41}">
      <dsp:nvSpPr>
        <dsp:cNvPr id="0" name=""/>
        <dsp:cNvSpPr/>
      </dsp:nvSpPr>
      <dsp:spPr>
        <a:xfrm>
          <a:off x="1074268" y="1166994"/>
          <a:ext cx="5170996" cy="930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436" tIns="98436" rIns="98436" bIns="98436" numCol="1" spcCol="1270" anchor="ctr" anchorCtr="0">
          <a:noAutofit/>
        </a:bodyPr>
        <a:lstStyle/>
        <a:p>
          <a:pPr marL="0" lvl="0" indent="0" algn="l" defTabSz="755650">
            <a:lnSpc>
              <a:spcPct val="90000"/>
            </a:lnSpc>
            <a:spcBef>
              <a:spcPct val="0"/>
            </a:spcBef>
            <a:spcAft>
              <a:spcPct val="35000"/>
            </a:spcAft>
            <a:buNone/>
          </a:pPr>
          <a:r>
            <a:rPr lang="en-GB" sz="1700" kern="1200"/>
            <a:t>At school, we have a team led by Mrs Esplin.</a:t>
          </a:r>
          <a:endParaRPr lang="en-US" sz="1700" kern="1200"/>
        </a:p>
      </dsp:txBody>
      <dsp:txXfrm>
        <a:off x="1074268" y="1166994"/>
        <a:ext cx="5170996" cy="930102"/>
      </dsp:txXfrm>
    </dsp:sp>
    <dsp:sp modelId="{8857C113-8108-4D7A-A814-B3553BD8C4EC}">
      <dsp:nvSpPr>
        <dsp:cNvPr id="0" name=""/>
        <dsp:cNvSpPr/>
      </dsp:nvSpPr>
      <dsp:spPr>
        <a:xfrm>
          <a:off x="0" y="2329622"/>
          <a:ext cx="6245265" cy="930102"/>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0373157-90FB-4763-8916-2EB48A2696FA}">
      <dsp:nvSpPr>
        <dsp:cNvPr id="0" name=""/>
        <dsp:cNvSpPr/>
      </dsp:nvSpPr>
      <dsp:spPr>
        <a:xfrm>
          <a:off x="281355" y="2538895"/>
          <a:ext cx="511556" cy="51155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C4016AB-2729-4849-946E-803A456683CC}">
      <dsp:nvSpPr>
        <dsp:cNvPr id="0" name=""/>
        <dsp:cNvSpPr/>
      </dsp:nvSpPr>
      <dsp:spPr>
        <a:xfrm>
          <a:off x="1074268" y="2329622"/>
          <a:ext cx="5170996" cy="930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436" tIns="98436" rIns="98436" bIns="98436" numCol="1" spcCol="1270" anchor="ctr" anchorCtr="0">
          <a:noAutofit/>
        </a:bodyPr>
        <a:lstStyle/>
        <a:p>
          <a:pPr marL="0" lvl="0" indent="0" algn="l" defTabSz="755650">
            <a:lnSpc>
              <a:spcPct val="90000"/>
            </a:lnSpc>
            <a:spcBef>
              <a:spcPct val="0"/>
            </a:spcBef>
            <a:spcAft>
              <a:spcPct val="35000"/>
            </a:spcAft>
            <a:buNone/>
          </a:pPr>
          <a:r>
            <a:rPr lang="en-GB" sz="1700" kern="1200"/>
            <a:t>Members of Parliament and local council leaders represent our country and our city.</a:t>
          </a:r>
          <a:endParaRPr lang="en-US" sz="1700" kern="1200"/>
        </a:p>
      </dsp:txBody>
      <dsp:txXfrm>
        <a:off x="1074268" y="2329622"/>
        <a:ext cx="5170996" cy="930102"/>
      </dsp:txXfrm>
    </dsp:sp>
    <dsp:sp modelId="{30ECA825-FB7A-4063-9033-21D0F0755714}">
      <dsp:nvSpPr>
        <dsp:cNvPr id="0" name=""/>
        <dsp:cNvSpPr/>
      </dsp:nvSpPr>
      <dsp:spPr>
        <a:xfrm>
          <a:off x="0" y="3492250"/>
          <a:ext cx="6245265" cy="930102"/>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92E5130-DBE7-401D-B4A6-8E0225B6CB9A}">
      <dsp:nvSpPr>
        <dsp:cNvPr id="0" name=""/>
        <dsp:cNvSpPr/>
      </dsp:nvSpPr>
      <dsp:spPr>
        <a:xfrm>
          <a:off x="281355" y="3701523"/>
          <a:ext cx="511556" cy="51155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B8C0AF1-05FB-48F1-8851-1AA8E879498A}">
      <dsp:nvSpPr>
        <dsp:cNvPr id="0" name=""/>
        <dsp:cNvSpPr/>
      </dsp:nvSpPr>
      <dsp:spPr>
        <a:xfrm>
          <a:off x="1074268" y="3492250"/>
          <a:ext cx="5170996" cy="930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436" tIns="98436" rIns="98436" bIns="98436" numCol="1" spcCol="1270" anchor="ctr" anchorCtr="0">
          <a:noAutofit/>
        </a:bodyPr>
        <a:lstStyle/>
        <a:p>
          <a:pPr marL="0" lvl="0" indent="0" algn="l" defTabSz="755650">
            <a:lnSpc>
              <a:spcPct val="90000"/>
            </a:lnSpc>
            <a:spcBef>
              <a:spcPct val="0"/>
            </a:spcBef>
            <a:spcAft>
              <a:spcPct val="35000"/>
            </a:spcAft>
            <a:buNone/>
          </a:pPr>
          <a:r>
            <a:rPr lang="en-GB" sz="1700" kern="1200"/>
            <a:t>These MP’s and councillors are elected democratically.  Democracy is where we all get to have a voice – whether we are children or adults. </a:t>
          </a:r>
          <a:endParaRPr lang="en-US" sz="1700" kern="1200"/>
        </a:p>
      </dsp:txBody>
      <dsp:txXfrm>
        <a:off x="1074268" y="3492250"/>
        <a:ext cx="5170996" cy="930102"/>
      </dsp:txXfrm>
    </dsp:sp>
    <dsp:sp modelId="{793E6119-A1E9-465E-BF23-7563326BD923}">
      <dsp:nvSpPr>
        <dsp:cNvPr id="0" name=""/>
        <dsp:cNvSpPr/>
      </dsp:nvSpPr>
      <dsp:spPr>
        <a:xfrm>
          <a:off x="0" y="4654878"/>
          <a:ext cx="6245265" cy="930102"/>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A9AE37A-38A7-48BD-8E73-657424ADFB48}">
      <dsp:nvSpPr>
        <dsp:cNvPr id="0" name=""/>
        <dsp:cNvSpPr/>
      </dsp:nvSpPr>
      <dsp:spPr>
        <a:xfrm>
          <a:off x="281355" y="4864151"/>
          <a:ext cx="511556" cy="51155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0A93654-4EE9-4C00-854A-F1E790188EE8}">
      <dsp:nvSpPr>
        <dsp:cNvPr id="0" name=""/>
        <dsp:cNvSpPr/>
      </dsp:nvSpPr>
      <dsp:spPr>
        <a:xfrm>
          <a:off x="1074268" y="4654878"/>
          <a:ext cx="5170996" cy="93010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8436" tIns="98436" rIns="98436" bIns="98436" numCol="1" spcCol="1270" anchor="ctr" anchorCtr="0">
          <a:noAutofit/>
        </a:bodyPr>
        <a:lstStyle/>
        <a:p>
          <a:pPr marL="0" lvl="0" indent="0" algn="l" defTabSz="755650">
            <a:lnSpc>
              <a:spcPct val="90000"/>
            </a:lnSpc>
            <a:spcBef>
              <a:spcPct val="0"/>
            </a:spcBef>
            <a:spcAft>
              <a:spcPct val="35000"/>
            </a:spcAft>
            <a:buNone/>
          </a:pPr>
          <a:r>
            <a:rPr lang="en-GB" sz="1700" kern="1200" dirty="0"/>
            <a:t>In this Parliament week we want to focus on the part WE play in democracy and hear about our very important visitor Rachel Reeves.</a:t>
          </a:r>
          <a:endParaRPr lang="en-US" sz="1700" kern="1200" dirty="0"/>
        </a:p>
      </dsp:txBody>
      <dsp:txXfrm>
        <a:off x="1074268" y="4654878"/>
        <a:ext cx="5170996" cy="93010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788048F-A557-4C2F-849F-71A9109DD441}">
      <dsp:nvSpPr>
        <dsp:cNvPr id="0" name=""/>
        <dsp:cNvSpPr/>
      </dsp:nvSpPr>
      <dsp:spPr>
        <a:xfrm>
          <a:off x="0" y="24296"/>
          <a:ext cx="5950030" cy="1488020"/>
        </a:xfrm>
        <a:prstGeom prst="roundRect">
          <a:avLst/>
        </a:prstGeom>
        <a:solidFill>
          <a:schemeClr val="accent5">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a:t>Our councillors are Tom Hinchcliffe, Kevin Ritchie and Adele Rae.</a:t>
          </a:r>
          <a:endParaRPr lang="en-US" sz="2100" kern="1200"/>
        </a:p>
      </dsp:txBody>
      <dsp:txXfrm>
        <a:off x="72639" y="96935"/>
        <a:ext cx="5804752" cy="1342742"/>
      </dsp:txXfrm>
    </dsp:sp>
    <dsp:sp modelId="{87C74E48-D833-4250-AD0C-16CE97909CDC}">
      <dsp:nvSpPr>
        <dsp:cNvPr id="0" name=""/>
        <dsp:cNvSpPr/>
      </dsp:nvSpPr>
      <dsp:spPr>
        <a:xfrm>
          <a:off x="0" y="1572796"/>
          <a:ext cx="5950030" cy="1488020"/>
        </a:xfrm>
        <a:prstGeom prst="roundRect">
          <a:avLst/>
        </a:prstGeom>
        <a:solidFill>
          <a:schemeClr val="accent5">
            <a:hueOff val="-3379271"/>
            <a:satOff val="-8710"/>
            <a:lumOff val="-5883"/>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dirty="0"/>
            <a:t>Our local MP is called Rachel Reeves and she is also the Chancellor of the Exchequer in Government.  This means she looks after all of the country’s money. </a:t>
          </a:r>
          <a:endParaRPr lang="en-US" sz="2100" kern="1200" dirty="0"/>
        </a:p>
      </dsp:txBody>
      <dsp:txXfrm>
        <a:off x="72639" y="1645435"/>
        <a:ext cx="5804752" cy="1342742"/>
      </dsp:txXfrm>
    </dsp:sp>
    <dsp:sp modelId="{16E57952-E2E7-4186-95E6-6CBFD21B7E60}">
      <dsp:nvSpPr>
        <dsp:cNvPr id="0" name=""/>
        <dsp:cNvSpPr/>
      </dsp:nvSpPr>
      <dsp:spPr>
        <a:xfrm>
          <a:off x="0" y="3121297"/>
          <a:ext cx="5950030" cy="1488020"/>
        </a:xfrm>
        <a:prstGeom prst="roundRect">
          <a:avLst/>
        </a:prstGeom>
        <a:solidFill>
          <a:schemeClr val="accent5">
            <a:hueOff val="-6758543"/>
            <a:satOff val="-17419"/>
            <a:lumOff val="-11765"/>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l" defTabSz="933450">
            <a:lnSpc>
              <a:spcPct val="90000"/>
            </a:lnSpc>
            <a:spcBef>
              <a:spcPct val="0"/>
            </a:spcBef>
            <a:spcAft>
              <a:spcPct val="35000"/>
            </a:spcAft>
            <a:buNone/>
          </a:pPr>
          <a:r>
            <a:rPr lang="en-GB" sz="2100" kern="1200" dirty="0"/>
            <a:t>We would like to tell you about when Rachel Reeves came to visit.</a:t>
          </a:r>
          <a:endParaRPr lang="en-US" sz="2100" kern="1200" dirty="0"/>
        </a:p>
      </dsp:txBody>
      <dsp:txXfrm>
        <a:off x="72639" y="3193936"/>
        <a:ext cx="5804752" cy="134274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F854FA-1C82-41CD-9D9C-DE205F2175AC}">
      <dsp:nvSpPr>
        <dsp:cNvPr id="0" name=""/>
        <dsp:cNvSpPr/>
      </dsp:nvSpPr>
      <dsp:spPr>
        <a:xfrm>
          <a:off x="0" y="2288"/>
          <a:ext cx="6364224" cy="1159843"/>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0A4937D-CA64-4CCC-805F-34FA3FFE2F56}">
      <dsp:nvSpPr>
        <dsp:cNvPr id="0" name=""/>
        <dsp:cNvSpPr/>
      </dsp:nvSpPr>
      <dsp:spPr>
        <a:xfrm>
          <a:off x="350852" y="263253"/>
          <a:ext cx="637913" cy="637913"/>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646E163-561B-4F20-8566-18C5672C8F0D}">
      <dsp:nvSpPr>
        <dsp:cNvPr id="0" name=""/>
        <dsp:cNvSpPr/>
      </dsp:nvSpPr>
      <dsp:spPr>
        <a:xfrm>
          <a:off x="1339618" y="2288"/>
          <a:ext cx="5024605" cy="1159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750" tIns="122750" rIns="122750" bIns="122750" numCol="1" spcCol="1270" anchor="ctr" anchorCtr="0">
          <a:noAutofit/>
        </a:bodyPr>
        <a:lstStyle/>
        <a:p>
          <a:pPr marL="0" lvl="0" indent="0" algn="l" defTabSz="933450">
            <a:lnSpc>
              <a:spcPct val="90000"/>
            </a:lnSpc>
            <a:spcBef>
              <a:spcPct val="0"/>
            </a:spcBef>
            <a:spcAft>
              <a:spcPct val="35000"/>
            </a:spcAft>
            <a:buNone/>
          </a:pPr>
          <a:r>
            <a:rPr lang="en-GB" sz="2100" kern="1200"/>
            <a:t>We will publish the results and put them up around school.</a:t>
          </a:r>
          <a:endParaRPr lang="en-US" sz="2100" kern="1200"/>
        </a:p>
      </dsp:txBody>
      <dsp:txXfrm>
        <a:off x="1339618" y="2288"/>
        <a:ext cx="5024605" cy="1159843"/>
      </dsp:txXfrm>
    </dsp:sp>
    <dsp:sp modelId="{AFA3DB9C-6E17-4DAE-AE4B-DB165FBE38D6}">
      <dsp:nvSpPr>
        <dsp:cNvPr id="0" name=""/>
        <dsp:cNvSpPr/>
      </dsp:nvSpPr>
      <dsp:spPr>
        <a:xfrm>
          <a:off x="0" y="1452092"/>
          <a:ext cx="6364224" cy="1159843"/>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BC1052E-7521-4666-A37A-7D00A6D7768D}">
      <dsp:nvSpPr>
        <dsp:cNvPr id="0" name=""/>
        <dsp:cNvSpPr/>
      </dsp:nvSpPr>
      <dsp:spPr>
        <a:xfrm>
          <a:off x="350852" y="1713057"/>
          <a:ext cx="637913" cy="637913"/>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4FF7F39-C44C-48D7-A372-ED1C2471BA41}">
      <dsp:nvSpPr>
        <dsp:cNvPr id="0" name=""/>
        <dsp:cNvSpPr/>
      </dsp:nvSpPr>
      <dsp:spPr>
        <a:xfrm>
          <a:off x="1339618" y="1452092"/>
          <a:ext cx="5024605" cy="1159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750" tIns="122750" rIns="122750" bIns="122750" numCol="1" spcCol="1270" anchor="ctr" anchorCtr="0">
          <a:noAutofit/>
        </a:bodyPr>
        <a:lstStyle/>
        <a:p>
          <a:pPr marL="0" lvl="0" indent="0" algn="l" defTabSz="933450">
            <a:lnSpc>
              <a:spcPct val="90000"/>
            </a:lnSpc>
            <a:spcBef>
              <a:spcPct val="0"/>
            </a:spcBef>
            <a:spcAft>
              <a:spcPct val="35000"/>
            </a:spcAft>
            <a:buNone/>
          </a:pPr>
          <a:r>
            <a:rPr lang="en-GB" sz="2100" kern="1200"/>
            <a:t>We will send the results to our local councillors so that they have heard our collaborative school voice.</a:t>
          </a:r>
          <a:endParaRPr lang="en-US" sz="2100" kern="1200"/>
        </a:p>
      </dsp:txBody>
      <dsp:txXfrm>
        <a:off x="1339618" y="1452092"/>
        <a:ext cx="5024605" cy="1159843"/>
      </dsp:txXfrm>
    </dsp:sp>
    <dsp:sp modelId="{8DD26E04-5D02-41C3-9585-4B37BDA93B25}">
      <dsp:nvSpPr>
        <dsp:cNvPr id="0" name=""/>
        <dsp:cNvSpPr/>
      </dsp:nvSpPr>
      <dsp:spPr>
        <a:xfrm>
          <a:off x="0" y="2901896"/>
          <a:ext cx="6364224" cy="1159843"/>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D154322-9126-4064-9FB4-CF0A4FA3FE77}">
      <dsp:nvSpPr>
        <dsp:cNvPr id="0" name=""/>
        <dsp:cNvSpPr/>
      </dsp:nvSpPr>
      <dsp:spPr>
        <a:xfrm>
          <a:off x="350852" y="3162861"/>
          <a:ext cx="637913" cy="637913"/>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15C8E9F-4E85-44A3-B952-F46136FCD151}">
      <dsp:nvSpPr>
        <dsp:cNvPr id="0" name=""/>
        <dsp:cNvSpPr/>
      </dsp:nvSpPr>
      <dsp:spPr>
        <a:xfrm>
          <a:off x="1339618" y="2901896"/>
          <a:ext cx="5024605" cy="1159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750" tIns="122750" rIns="122750" bIns="122750" numCol="1" spcCol="1270" anchor="ctr" anchorCtr="0">
          <a:noAutofit/>
        </a:bodyPr>
        <a:lstStyle/>
        <a:p>
          <a:pPr marL="0" lvl="0" indent="0" algn="l" defTabSz="933450">
            <a:lnSpc>
              <a:spcPct val="90000"/>
            </a:lnSpc>
            <a:spcBef>
              <a:spcPct val="0"/>
            </a:spcBef>
            <a:spcAft>
              <a:spcPct val="35000"/>
            </a:spcAft>
            <a:buNone/>
          </a:pPr>
          <a:r>
            <a:rPr lang="en-GB" sz="2100" kern="1200"/>
            <a:t>We might not get the result we voted for, but we know that our votes, along with many others will be counted.</a:t>
          </a:r>
          <a:endParaRPr lang="en-US" sz="2100" kern="1200"/>
        </a:p>
      </dsp:txBody>
      <dsp:txXfrm>
        <a:off x="1339618" y="2901896"/>
        <a:ext cx="5024605" cy="1159843"/>
      </dsp:txXfrm>
    </dsp:sp>
    <dsp:sp modelId="{83A3A1BB-AA3D-4812-B294-9CAD4BCA2487}">
      <dsp:nvSpPr>
        <dsp:cNvPr id="0" name=""/>
        <dsp:cNvSpPr/>
      </dsp:nvSpPr>
      <dsp:spPr>
        <a:xfrm>
          <a:off x="0" y="4351700"/>
          <a:ext cx="6364224" cy="1159843"/>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42BA5C7-3EFC-4C28-8860-5A57DDA34A0C}">
      <dsp:nvSpPr>
        <dsp:cNvPr id="0" name=""/>
        <dsp:cNvSpPr/>
      </dsp:nvSpPr>
      <dsp:spPr>
        <a:xfrm>
          <a:off x="350852" y="4612665"/>
          <a:ext cx="637913" cy="637913"/>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435CD0E3-8154-424F-BB94-C076265981D2}">
      <dsp:nvSpPr>
        <dsp:cNvPr id="0" name=""/>
        <dsp:cNvSpPr/>
      </dsp:nvSpPr>
      <dsp:spPr>
        <a:xfrm>
          <a:off x="1339618" y="4351700"/>
          <a:ext cx="5024605" cy="115984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2750" tIns="122750" rIns="122750" bIns="122750" numCol="1" spcCol="1270" anchor="ctr" anchorCtr="0">
          <a:noAutofit/>
        </a:bodyPr>
        <a:lstStyle/>
        <a:p>
          <a:pPr marL="0" lvl="0" indent="0" algn="l" defTabSz="933450">
            <a:lnSpc>
              <a:spcPct val="90000"/>
            </a:lnSpc>
            <a:spcBef>
              <a:spcPct val="0"/>
            </a:spcBef>
            <a:spcAft>
              <a:spcPct val="35000"/>
            </a:spcAft>
            <a:buNone/>
          </a:pPr>
          <a:r>
            <a:rPr lang="en-GB" sz="2100" kern="1200"/>
            <a:t>We will RESPECT the decisions of the council.</a:t>
          </a:r>
          <a:endParaRPr lang="en-US" sz="2100" kern="1200"/>
        </a:p>
      </dsp:txBody>
      <dsp:txXfrm>
        <a:off x="1339618" y="4351700"/>
        <a:ext cx="5024605" cy="1159843"/>
      </dsp:txXfrm>
    </dsp:sp>
  </dsp:spTree>
</dsp:drawing>
</file>

<file path=ppt/diagrams/layout1.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BAF83D97-1D2D-4952-9770-3CBEC890EB51}" type="datetimeFigureOut">
              <a:rPr lang="en-GB" smtClean="0"/>
              <a:t>04/11/2024</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4E6D5402-83F8-4FBE-82CA-A9AE3D9967C1}" type="slidenum">
              <a:rPr lang="en-GB" smtClean="0"/>
              <a:t>‹#›</a:t>
            </a:fld>
            <a:endParaRPr lang="en-GB"/>
          </a:p>
        </p:txBody>
      </p:sp>
    </p:spTree>
    <p:extLst>
      <p:ext uri="{BB962C8B-B14F-4D97-AF65-F5344CB8AC3E}">
        <p14:creationId xmlns:p14="http://schemas.microsoft.com/office/powerpoint/2010/main" val="60987724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E6D5402-83F8-4FBE-82CA-A9AE3D9967C1}" type="slidenum">
              <a:rPr lang="en-GB" smtClean="0"/>
              <a:t>5</a:t>
            </a:fld>
            <a:endParaRPr lang="en-GB"/>
          </a:p>
        </p:txBody>
      </p:sp>
    </p:spTree>
    <p:extLst>
      <p:ext uri="{BB962C8B-B14F-4D97-AF65-F5344CB8AC3E}">
        <p14:creationId xmlns:p14="http://schemas.microsoft.com/office/powerpoint/2010/main" val="31576897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E6D5402-83F8-4FBE-82CA-A9AE3D9967C1}" type="slidenum">
              <a:rPr lang="en-GB" smtClean="0"/>
              <a:t>15</a:t>
            </a:fld>
            <a:endParaRPr lang="en-GB"/>
          </a:p>
        </p:txBody>
      </p:sp>
    </p:spTree>
    <p:extLst>
      <p:ext uri="{BB962C8B-B14F-4D97-AF65-F5344CB8AC3E}">
        <p14:creationId xmlns:p14="http://schemas.microsoft.com/office/powerpoint/2010/main" val="16455034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E6D5402-83F8-4FBE-82CA-A9AE3D9967C1}" type="slidenum">
              <a:rPr lang="en-GB" smtClean="0"/>
              <a:t>16</a:t>
            </a:fld>
            <a:endParaRPr lang="en-GB"/>
          </a:p>
        </p:txBody>
      </p:sp>
    </p:spTree>
    <p:extLst>
      <p:ext uri="{BB962C8B-B14F-4D97-AF65-F5344CB8AC3E}">
        <p14:creationId xmlns:p14="http://schemas.microsoft.com/office/powerpoint/2010/main" val="17162719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E6D5402-83F8-4FBE-82CA-A9AE3D9967C1}" type="slidenum">
              <a:rPr lang="en-GB" smtClean="0"/>
              <a:t>19</a:t>
            </a:fld>
            <a:endParaRPr lang="en-GB"/>
          </a:p>
        </p:txBody>
      </p:sp>
    </p:spTree>
    <p:extLst>
      <p:ext uri="{BB962C8B-B14F-4D97-AF65-F5344CB8AC3E}">
        <p14:creationId xmlns:p14="http://schemas.microsoft.com/office/powerpoint/2010/main" val="12498591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CDA51E-81B4-9929-6EB5-21F13550CEA8}"/>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C3C21427-2418-05E0-5D4D-3223706DA3E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2C43000-F1D0-9605-7DAD-5AC5C51B1BAD}"/>
              </a:ext>
            </a:extLst>
          </p:cNvPr>
          <p:cNvSpPr>
            <a:spLocks noGrp="1"/>
          </p:cNvSpPr>
          <p:nvPr>
            <p:ph type="dt" sz="half" idx="10"/>
          </p:nvPr>
        </p:nvSpPr>
        <p:spPr/>
        <p:txBody>
          <a:bodyPr/>
          <a:lstStyle/>
          <a:p>
            <a:fld id="{9EB66066-E65F-41D7-8D3F-246DBC35363A}" type="datetimeFigureOut">
              <a:rPr lang="en-GB" smtClean="0"/>
              <a:t>04/11/2024</a:t>
            </a:fld>
            <a:endParaRPr lang="en-GB"/>
          </a:p>
        </p:txBody>
      </p:sp>
      <p:sp>
        <p:nvSpPr>
          <p:cNvPr id="5" name="Footer Placeholder 4">
            <a:extLst>
              <a:ext uri="{FF2B5EF4-FFF2-40B4-BE49-F238E27FC236}">
                <a16:creationId xmlns:a16="http://schemas.microsoft.com/office/drawing/2014/main" id="{2D5C8DE6-6169-F35B-79DC-29733F8B2D1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402C94-31E8-923A-5799-60A067BF9515}"/>
              </a:ext>
            </a:extLst>
          </p:cNvPr>
          <p:cNvSpPr>
            <a:spLocks noGrp="1"/>
          </p:cNvSpPr>
          <p:nvPr>
            <p:ph type="sldNum" sz="quarter" idx="12"/>
          </p:nvPr>
        </p:nvSpPr>
        <p:spPr/>
        <p:txBody>
          <a:bodyPr/>
          <a:lstStyle/>
          <a:p>
            <a:fld id="{DFF8B889-F441-4807-9BD5-F8F701DBB139}" type="slidenum">
              <a:rPr lang="en-GB" smtClean="0"/>
              <a:t>‹#›</a:t>
            </a:fld>
            <a:endParaRPr lang="en-GB"/>
          </a:p>
        </p:txBody>
      </p:sp>
    </p:spTree>
    <p:extLst>
      <p:ext uri="{BB962C8B-B14F-4D97-AF65-F5344CB8AC3E}">
        <p14:creationId xmlns:p14="http://schemas.microsoft.com/office/powerpoint/2010/main" val="35517288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3E5738-911B-B0CB-5DE4-5C537AE15E1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B063727-C670-25AD-C279-97BD37B3B67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9C504A5-50CB-59E6-A3CC-A7E9F5E7E628}"/>
              </a:ext>
            </a:extLst>
          </p:cNvPr>
          <p:cNvSpPr>
            <a:spLocks noGrp="1"/>
          </p:cNvSpPr>
          <p:nvPr>
            <p:ph type="dt" sz="half" idx="10"/>
          </p:nvPr>
        </p:nvSpPr>
        <p:spPr/>
        <p:txBody>
          <a:bodyPr/>
          <a:lstStyle/>
          <a:p>
            <a:fld id="{9EB66066-E65F-41D7-8D3F-246DBC35363A}" type="datetimeFigureOut">
              <a:rPr lang="en-GB" smtClean="0"/>
              <a:t>04/11/2024</a:t>
            </a:fld>
            <a:endParaRPr lang="en-GB"/>
          </a:p>
        </p:txBody>
      </p:sp>
      <p:sp>
        <p:nvSpPr>
          <p:cNvPr id="5" name="Footer Placeholder 4">
            <a:extLst>
              <a:ext uri="{FF2B5EF4-FFF2-40B4-BE49-F238E27FC236}">
                <a16:creationId xmlns:a16="http://schemas.microsoft.com/office/drawing/2014/main" id="{AB7C8B8F-103F-8383-3DEA-A6AF0E4CEEF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20C92BE-F42F-31A9-99F6-0DDA429BA227}"/>
              </a:ext>
            </a:extLst>
          </p:cNvPr>
          <p:cNvSpPr>
            <a:spLocks noGrp="1"/>
          </p:cNvSpPr>
          <p:nvPr>
            <p:ph type="sldNum" sz="quarter" idx="12"/>
          </p:nvPr>
        </p:nvSpPr>
        <p:spPr/>
        <p:txBody>
          <a:bodyPr/>
          <a:lstStyle/>
          <a:p>
            <a:fld id="{DFF8B889-F441-4807-9BD5-F8F701DBB139}" type="slidenum">
              <a:rPr lang="en-GB" smtClean="0"/>
              <a:t>‹#›</a:t>
            </a:fld>
            <a:endParaRPr lang="en-GB"/>
          </a:p>
        </p:txBody>
      </p:sp>
    </p:spTree>
    <p:extLst>
      <p:ext uri="{BB962C8B-B14F-4D97-AF65-F5344CB8AC3E}">
        <p14:creationId xmlns:p14="http://schemas.microsoft.com/office/powerpoint/2010/main" val="23457755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12F486-AF28-B2A7-E5DB-89BBAD44AB1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2D136A9A-FB33-896D-7763-78CAECC8B55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8696703-49CD-3624-B361-1BA98DFC926D}"/>
              </a:ext>
            </a:extLst>
          </p:cNvPr>
          <p:cNvSpPr>
            <a:spLocks noGrp="1"/>
          </p:cNvSpPr>
          <p:nvPr>
            <p:ph type="dt" sz="half" idx="10"/>
          </p:nvPr>
        </p:nvSpPr>
        <p:spPr/>
        <p:txBody>
          <a:bodyPr/>
          <a:lstStyle/>
          <a:p>
            <a:fld id="{9EB66066-E65F-41D7-8D3F-246DBC35363A}" type="datetimeFigureOut">
              <a:rPr lang="en-GB" smtClean="0"/>
              <a:t>04/11/2024</a:t>
            </a:fld>
            <a:endParaRPr lang="en-GB"/>
          </a:p>
        </p:txBody>
      </p:sp>
      <p:sp>
        <p:nvSpPr>
          <p:cNvPr id="5" name="Footer Placeholder 4">
            <a:extLst>
              <a:ext uri="{FF2B5EF4-FFF2-40B4-BE49-F238E27FC236}">
                <a16:creationId xmlns:a16="http://schemas.microsoft.com/office/drawing/2014/main" id="{C0250794-2505-4E55-5667-BD179CC7AEA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5748120-535F-0DFB-4DA7-A550964C4C3A}"/>
              </a:ext>
            </a:extLst>
          </p:cNvPr>
          <p:cNvSpPr>
            <a:spLocks noGrp="1"/>
          </p:cNvSpPr>
          <p:nvPr>
            <p:ph type="sldNum" sz="quarter" idx="12"/>
          </p:nvPr>
        </p:nvSpPr>
        <p:spPr/>
        <p:txBody>
          <a:bodyPr/>
          <a:lstStyle/>
          <a:p>
            <a:fld id="{DFF8B889-F441-4807-9BD5-F8F701DBB139}" type="slidenum">
              <a:rPr lang="en-GB" smtClean="0"/>
              <a:t>‹#›</a:t>
            </a:fld>
            <a:endParaRPr lang="en-GB"/>
          </a:p>
        </p:txBody>
      </p:sp>
    </p:spTree>
    <p:extLst>
      <p:ext uri="{BB962C8B-B14F-4D97-AF65-F5344CB8AC3E}">
        <p14:creationId xmlns:p14="http://schemas.microsoft.com/office/powerpoint/2010/main" val="30692512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6EEBCB-B457-4655-C79B-0AD4EEC4ED79}"/>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E155565-19F2-2A8D-A757-C46CBCCF580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BF6CAD46-031F-A37C-3F25-BBAFE086CF1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7506DC1-D6B6-C677-5DEF-8A53D6B128A8}"/>
              </a:ext>
            </a:extLst>
          </p:cNvPr>
          <p:cNvSpPr>
            <a:spLocks noGrp="1"/>
          </p:cNvSpPr>
          <p:nvPr>
            <p:ph type="dt" sz="half" idx="10"/>
          </p:nvPr>
        </p:nvSpPr>
        <p:spPr/>
        <p:txBody>
          <a:bodyPr/>
          <a:lstStyle/>
          <a:p>
            <a:fld id="{9EB66066-E65F-41D7-8D3F-246DBC35363A}" type="datetimeFigureOut">
              <a:rPr lang="en-GB" smtClean="0"/>
              <a:t>04/11/2024</a:t>
            </a:fld>
            <a:endParaRPr lang="en-GB"/>
          </a:p>
        </p:txBody>
      </p:sp>
      <p:sp>
        <p:nvSpPr>
          <p:cNvPr id="6" name="Footer Placeholder 5">
            <a:extLst>
              <a:ext uri="{FF2B5EF4-FFF2-40B4-BE49-F238E27FC236}">
                <a16:creationId xmlns:a16="http://schemas.microsoft.com/office/drawing/2014/main" id="{65F805CD-DFD3-DD38-C7C2-59A2EEDCE6D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36FEF6C5-49BC-5DC3-4D36-994ED5AD456F}"/>
              </a:ext>
            </a:extLst>
          </p:cNvPr>
          <p:cNvSpPr>
            <a:spLocks noGrp="1"/>
          </p:cNvSpPr>
          <p:nvPr>
            <p:ph type="sldNum" sz="quarter" idx="12"/>
          </p:nvPr>
        </p:nvSpPr>
        <p:spPr/>
        <p:txBody>
          <a:bodyPr/>
          <a:lstStyle/>
          <a:p>
            <a:fld id="{DFF8B889-F441-4807-9BD5-F8F701DBB139}" type="slidenum">
              <a:rPr lang="en-GB" smtClean="0"/>
              <a:t>‹#›</a:t>
            </a:fld>
            <a:endParaRPr lang="en-GB"/>
          </a:p>
        </p:txBody>
      </p:sp>
    </p:spTree>
    <p:extLst>
      <p:ext uri="{BB962C8B-B14F-4D97-AF65-F5344CB8AC3E}">
        <p14:creationId xmlns:p14="http://schemas.microsoft.com/office/powerpoint/2010/main" val="246247274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350C22-4C76-82B9-89A5-FED32179CAA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2A5B603-E13C-6C74-8F5B-531267AA9DC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F989AA5-85EF-1996-4F22-8E97916778B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E4EE4C2-FC40-600B-48F4-6239C55AAFE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AB572502-FADA-6C9A-B922-3340E520163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6DB3FD92-2F29-7B30-8856-7A660B5E4604}"/>
              </a:ext>
            </a:extLst>
          </p:cNvPr>
          <p:cNvSpPr>
            <a:spLocks noGrp="1"/>
          </p:cNvSpPr>
          <p:nvPr>
            <p:ph type="dt" sz="half" idx="10"/>
          </p:nvPr>
        </p:nvSpPr>
        <p:spPr/>
        <p:txBody>
          <a:bodyPr/>
          <a:lstStyle/>
          <a:p>
            <a:fld id="{9EB66066-E65F-41D7-8D3F-246DBC35363A}" type="datetimeFigureOut">
              <a:rPr lang="en-GB" smtClean="0"/>
              <a:t>04/11/2024</a:t>
            </a:fld>
            <a:endParaRPr lang="en-GB"/>
          </a:p>
        </p:txBody>
      </p:sp>
      <p:sp>
        <p:nvSpPr>
          <p:cNvPr id="8" name="Footer Placeholder 7">
            <a:extLst>
              <a:ext uri="{FF2B5EF4-FFF2-40B4-BE49-F238E27FC236}">
                <a16:creationId xmlns:a16="http://schemas.microsoft.com/office/drawing/2014/main" id="{47510A96-3CFB-006C-239C-A155A9E298D0}"/>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71D8D4A-282F-F80D-D8BB-E7AE572037A0}"/>
              </a:ext>
            </a:extLst>
          </p:cNvPr>
          <p:cNvSpPr>
            <a:spLocks noGrp="1"/>
          </p:cNvSpPr>
          <p:nvPr>
            <p:ph type="sldNum" sz="quarter" idx="12"/>
          </p:nvPr>
        </p:nvSpPr>
        <p:spPr/>
        <p:txBody>
          <a:bodyPr/>
          <a:lstStyle/>
          <a:p>
            <a:fld id="{DFF8B889-F441-4807-9BD5-F8F701DBB139}" type="slidenum">
              <a:rPr lang="en-GB" smtClean="0"/>
              <a:t>‹#›</a:t>
            </a:fld>
            <a:endParaRPr lang="en-GB"/>
          </a:p>
        </p:txBody>
      </p:sp>
    </p:spTree>
    <p:extLst>
      <p:ext uri="{BB962C8B-B14F-4D97-AF65-F5344CB8AC3E}">
        <p14:creationId xmlns:p14="http://schemas.microsoft.com/office/powerpoint/2010/main" val="99766621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7A0F70-D8BF-A531-56C6-3A9D8DB16233}"/>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147D686-7D8D-65E8-13AA-C03C0B2AA1D8}"/>
              </a:ext>
            </a:extLst>
          </p:cNvPr>
          <p:cNvSpPr>
            <a:spLocks noGrp="1"/>
          </p:cNvSpPr>
          <p:nvPr>
            <p:ph type="dt" sz="half" idx="10"/>
          </p:nvPr>
        </p:nvSpPr>
        <p:spPr/>
        <p:txBody>
          <a:bodyPr/>
          <a:lstStyle/>
          <a:p>
            <a:fld id="{9EB66066-E65F-41D7-8D3F-246DBC35363A}" type="datetimeFigureOut">
              <a:rPr lang="en-GB" smtClean="0"/>
              <a:t>04/11/2024</a:t>
            </a:fld>
            <a:endParaRPr lang="en-GB"/>
          </a:p>
        </p:txBody>
      </p:sp>
      <p:sp>
        <p:nvSpPr>
          <p:cNvPr id="4" name="Footer Placeholder 3">
            <a:extLst>
              <a:ext uri="{FF2B5EF4-FFF2-40B4-BE49-F238E27FC236}">
                <a16:creationId xmlns:a16="http://schemas.microsoft.com/office/drawing/2014/main" id="{86DF750C-D59E-D44B-3D51-0FE6FCFF0535}"/>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9AD97B4-A435-5D9E-8DB5-566C0331FE28}"/>
              </a:ext>
            </a:extLst>
          </p:cNvPr>
          <p:cNvSpPr>
            <a:spLocks noGrp="1"/>
          </p:cNvSpPr>
          <p:nvPr>
            <p:ph type="sldNum" sz="quarter" idx="12"/>
          </p:nvPr>
        </p:nvSpPr>
        <p:spPr/>
        <p:txBody>
          <a:bodyPr/>
          <a:lstStyle/>
          <a:p>
            <a:fld id="{DFF8B889-F441-4807-9BD5-F8F701DBB139}" type="slidenum">
              <a:rPr lang="en-GB" smtClean="0"/>
              <a:t>‹#›</a:t>
            </a:fld>
            <a:endParaRPr lang="en-GB"/>
          </a:p>
        </p:txBody>
      </p:sp>
    </p:spTree>
    <p:extLst>
      <p:ext uri="{BB962C8B-B14F-4D97-AF65-F5344CB8AC3E}">
        <p14:creationId xmlns:p14="http://schemas.microsoft.com/office/powerpoint/2010/main" val="264318533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A147D2B-2276-2581-8D39-949711AF60F2}"/>
              </a:ext>
            </a:extLst>
          </p:cNvPr>
          <p:cNvSpPr>
            <a:spLocks noGrp="1"/>
          </p:cNvSpPr>
          <p:nvPr>
            <p:ph type="dt" sz="half" idx="10"/>
          </p:nvPr>
        </p:nvSpPr>
        <p:spPr/>
        <p:txBody>
          <a:bodyPr/>
          <a:lstStyle/>
          <a:p>
            <a:fld id="{9EB66066-E65F-41D7-8D3F-246DBC35363A}" type="datetimeFigureOut">
              <a:rPr lang="en-GB" smtClean="0"/>
              <a:t>04/11/2024</a:t>
            </a:fld>
            <a:endParaRPr lang="en-GB"/>
          </a:p>
        </p:txBody>
      </p:sp>
      <p:sp>
        <p:nvSpPr>
          <p:cNvPr id="3" name="Footer Placeholder 2">
            <a:extLst>
              <a:ext uri="{FF2B5EF4-FFF2-40B4-BE49-F238E27FC236}">
                <a16:creationId xmlns:a16="http://schemas.microsoft.com/office/drawing/2014/main" id="{0CE4E027-D3D2-D7C7-1E88-AEB91122C63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3B094C3-686D-EE77-03E8-D2FBCF5B107A}"/>
              </a:ext>
            </a:extLst>
          </p:cNvPr>
          <p:cNvSpPr>
            <a:spLocks noGrp="1"/>
          </p:cNvSpPr>
          <p:nvPr>
            <p:ph type="sldNum" sz="quarter" idx="12"/>
          </p:nvPr>
        </p:nvSpPr>
        <p:spPr/>
        <p:txBody>
          <a:bodyPr/>
          <a:lstStyle/>
          <a:p>
            <a:fld id="{DFF8B889-F441-4807-9BD5-F8F701DBB139}" type="slidenum">
              <a:rPr lang="en-GB" smtClean="0"/>
              <a:t>‹#›</a:t>
            </a:fld>
            <a:endParaRPr lang="en-GB"/>
          </a:p>
        </p:txBody>
      </p:sp>
    </p:spTree>
    <p:extLst>
      <p:ext uri="{BB962C8B-B14F-4D97-AF65-F5344CB8AC3E}">
        <p14:creationId xmlns:p14="http://schemas.microsoft.com/office/powerpoint/2010/main" val="4487705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E7E65C-EAD9-1EBB-7486-515C404F46C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D84FED0-2F44-1B5C-D66D-D01BD083017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18A4A92-39DD-8891-E18F-131DA5F488D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0FFAC949-6AB0-AFD5-138A-7164E7A172A6}"/>
              </a:ext>
            </a:extLst>
          </p:cNvPr>
          <p:cNvSpPr>
            <a:spLocks noGrp="1"/>
          </p:cNvSpPr>
          <p:nvPr>
            <p:ph type="dt" sz="half" idx="10"/>
          </p:nvPr>
        </p:nvSpPr>
        <p:spPr/>
        <p:txBody>
          <a:bodyPr/>
          <a:lstStyle/>
          <a:p>
            <a:fld id="{9EB66066-E65F-41D7-8D3F-246DBC35363A}" type="datetimeFigureOut">
              <a:rPr lang="en-GB" smtClean="0"/>
              <a:t>04/11/2024</a:t>
            </a:fld>
            <a:endParaRPr lang="en-GB"/>
          </a:p>
        </p:txBody>
      </p:sp>
      <p:sp>
        <p:nvSpPr>
          <p:cNvPr id="6" name="Footer Placeholder 5">
            <a:extLst>
              <a:ext uri="{FF2B5EF4-FFF2-40B4-BE49-F238E27FC236}">
                <a16:creationId xmlns:a16="http://schemas.microsoft.com/office/drawing/2014/main" id="{A2D0B125-DB67-A6F8-8478-48EA69CE24A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7E5CDFD-D059-9AF7-5122-3391EC993BB1}"/>
              </a:ext>
            </a:extLst>
          </p:cNvPr>
          <p:cNvSpPr>
            <a:spLocks noGrp="1"/>
          </p:cNvSpPr>
          <p:nvPr>
            <p:ph type="sldNum" sz="quarter" idx="12"/>
          </p:nvPr>
        </p:nvSpPr>
        <p:spPr/>
        <p:txBody>
          <a:bodyPr/>
          <a:lstStyle/>
          <a:p>
            <a:fld id="{DFF8B889-F441-4807-9BD5-F8F701DBB139}" type="slidenum">
              <a:rPr lang="en-GB" smtClean="0"/>
              <a:t>‹#›</a:t>
            </a:fld>
            <a:endParaRPr lang="en-GB"/>
          </a:p>
        </p:txBody>
      </p:sp>
    </p:spTree>
    <p:extLst>
      <p:ext uri="{BB962C8B-B14F-4D97-AF65-F5344CB8AC3E}">
        <p14:creationId xmlns:p14="http://schemas.microsoft.com/office/powerpoint/2010/main" val="26878825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F1E02F-EC25-14B0-F57E-0B3BA576AC8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245B2130-848B-FA27-1B17-6D9F88F763E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DFB74E0-45E5-F208-0643-EB7F3ED1DFC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640E4A8-AAA9-395E-FE77-FFF7076392B3}"/>
              </a:ext>
            </a:extLst>
          </p:cNvPr>
          <p:cNvSpPr>
            <a:spLocks noGrp="1"/>
          </p:cNvSpPr>
          <p:nvPr>
            <p:ph type="dt" sz="half" idx="10"/>
          </p:nvPr>
        </p:nvSpPr>
        <p:spPr/>
        <p:txBody>
          <a:bodyPr/>
          <a:lstStyle/>
          <a:p>
            <a:fld id="{9EB66066-E65F-41D7-8D3F-246DBC35363A}" type="datetimeFigureOut">
              <a:rPr lang="en-GB" smtClean="0"/>
              <a:t>04/11/2024</a:t>
            </a:fld>
            <a:endParaRPr lang="en-GB"/>
          </a:p>
        </p:txBody>
      </p:sp>
      <p:sp>
        <p:nvSpPr>
          <p:cNvPr id="6" name="Footer Placeholder 5">
            <a:extLst>
              <a:ext uri="{FF2B5EF4-FFF2-40B4-BE49-F238E27FC236}">
                <a16:creationId xmlns:a16="http://schemas.microsoft.com/office/drawing/2014/main" id="{936BA826-FB40-7FA5-8D8B-D599CF5D100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234B18E-FE20-78A1-864C-0EF3FB12909F}"/>
              </a:ext>
            </a:extLst>
          </p:cNvPr>
          <p:cNvSpPr>
            <a:spLocks noGrp="1"/>
          </p:cNvSpPr>
          <p:nvPr>
            <p:ph type="sldNum" sz="quarter" idx="12"/>
          </p:nvPr>
        </p:nvSpPr>
        <p:spPr/>
        <p:txBody>
          <a:bodyPr/>
          <a:lstStyle/>
          <a:p>
            <a:fld id="{DFF8B889-F441-4807-9BD5-F8F701DBB139}" type="slidenum">
              <a:rPr lang="en-GB" smtClean="0"/>
              <a:t>‹#›</a:t>
            </a:fld>
            <a:endParaRPr lang="en-GB"/>
          </a:p>
        </p:txBody>
      </p:sp>
    </p:spTree>
    <p:extLst>
      <p:ext uri="{BB962C8B-B14F-4D97-AF65-F5344CB8AC3E}">
        <p14:creationId xmlns:p14="http://schemas.microsoft.com/office/powerpoint/2010/main" val="16893123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533443-DF3D-D182-D05C-2D626894382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8813727-2EA6-331C-58B3-F7D48DC5785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490765B-A0A2-F410-1EEE-E34347114C5A}"/>
              </a:ext>
            </a:extLst>
          </p:cNvPr>
          <p:cNvSpPr>
            <a:spLocks noGrp="1"/>
          </p:cNvSpPr>
          <p:nvPr>
            <p:ph type="dt" sz="half" idx="10"/>
          </p:nvPr>
        </p:nvSpPr>
        <p:spPr/>
        <p:txBody>
          <a:bodyPr/>
          <a:lstStyle/>
          <a:p>
            <a:fld id="{9EB66066-E65F-41D7-8D3F-246DBC35363A}" type="datetimeFigureOut">
              <a:rPr lang="en-GB" smtClean="0"/>
              <a:t>04/11/2024</a:t>
            </a:fld>
            <a:endParaRPr lang="en-GB"/>
          </a:p>
        </p:txBody>
      </p:sp>
      <p:sp>
        <p:nvSpPr>
          <p:cNvPr id="5" name="Footer Placeholder 4">
            <a:extLst>
              <a:ext uri="{FF2B5EF4-FFF2-40B4-BE49-F238E27FC236}">
                <a16:creationId xmlns:a16="http://schemas.microsoft.com/office/drawing/2014/main" id="{C08E784A-9983-0D82-5C77-D6DDC3C5E42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7EF6C7B-89B4-BD63-4C9E-963B2A38A1D3}"/>
              </a:ext>
            </a:extLst>
          </p:cNvPr>
          <p:cNvSpPr>
            <a:spLocks noGrp="1"/>
          </p:cNvSpPr>
          <p:nvPr>
            <p:ph type="sldNum" sz="quarter" idx="12"/>
          </p:nvPr>
        </p:nvSpPr>
        <p:spPr/>
        <p:txBody>
          <a:bodyPr/>
          <a:lstStyle/>
          <a:p>
            <a:fld id="{DFF8B889-F441-4807-9BD5-F8F701DBB139}" type="slidenum">
              <a:rPr lang="en-GB" smtClean="0"/>
              <a:t>‹#›</a:t>
            </a:fld>
            <a:endParaRPr lang="en-GB"/>
          </a:p>
        </p:txBody>
      </p:sp>
    </p:spTree>
    <p:extLst>
      <p:ext uri="{BB962C8B-B14F-4D97-AF65-F5344CB8AC3E}">
        <p14:creationId xmlns:p14="http://schemas.microsoft.com/office/powerpoint/2010/main" val="61190583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4001C04-E66C-7BB1-B3B5-AA3B8D1785C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78C16B7-0290-1188-BEA1-B4C54E9FA74E}"/>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93122F-CBF3-63BB-5193-64F9B9DEEDDA}"/>
              </a:ext>
            </a:extLst>
          </p:cNvPr>
          <p:cNvSpPr>
            <a:spLocks noGrp="1"/>
          </p:cNvSpPr>
          <p:nvPr>
            <p:ph type="dt" sz="half" idx="10"/>
          </p:nvPr>
        </p:nvSpPr>
        <p:spPr/>
        <p:txBody>
          <a:bodyPr/>
          <a:lstStyle/>
          <a:p>
            <a:fld id="{9EB66066-E65F-41D7-8D3F-246DBC35363A}" type="datetimeFigureOut">
              <a:rPr lang="en-GB" smtClean="0"/>
              <a:t>04/11/2024</a:t>
            </a:fld>
            <a:endParaRPr lang="en-GB"/>
          </a:p>
        </p:txBody>
      </p:sp>
      <p:sp>
        <p:nvSpPr>
          <p:cNvPr id="5" name="Footer Placeholder 4">
            <a:extLst>
              <a:ext uri="{FF2B5EF4-FFF2-40B4-BE49-F238E27FC236}">
                <a16:creationId xmlns:a16="http://schemas.microsoft.com/office/drawing/2014/main" id="{7B869D07-EFFF-9D3D-AA14-378F499088B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4D2B2F9-615E-4664-0C19-35F1D383ED47}"/>
              </a:ext>
            </a:extLst>
          </p:cNvPr>
          <p:cNvSpPr>
            <a:spLocks noGrp="1"/>
          </p:cNvSpPr>
          <p:nvPr>
            <p:ph type="sldNum" sz="quarter" idx="12"/>
          </p:nvPr>
        </p:nvSpPr>
        <p:spPr/>
        <p:txBody>
          <a:bodyPr/>
          <a:lstStyle/>
          <a:p>
            <a:fld id="{DFF8B889-F441-4807-9BD5-F8F701DBB139}" type="slidenum">
              <a:rPr lang="en-GB" smtClean="0"/>
              <a:t>‹#›</a:t>
            </a:fld>
            <a:endParaRPr lang="en-GB"/>
          </a:p>
        </p:txBody>
      </p:sp>
    </p:spTree>
    <p:extLst>
      <p:ext uri="{BB962C8B-B14F-4D97-AF65-F5344CB8AC3E}">
        <p14:creationId xmlns:p14="http://schemas.microsoft.com/office/powerpoint/2010/main" val="16292426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hueOff val="0"/>
            <a:satOff val="0"/>
            <a:lumOff val="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F7FC9AC-79B2-6CB5-2E9C-9E1EC0687E6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5DA1C54-D6EE-E941-0664-F1939FE1B20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190837-F7B6-BF3E-4D77-61EC6EC75D8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B66066-E65F-41D7-8D3F-246DBC35363A}" type="datetimeFigureOut">
              <a:rPr lang="en-GB" smtClean="0"/>
              <a:t>04/11/2024</a:t>
            </a:fld>
            <a:endParaRPr lang="en-GB"/>
          </a:p>
        </p:txBody>
      </p:sp>
      <p:sp>
        <p:nvSpPr>
          <p:cNvPr id="5" name="Footer Placeholder 4">
            <a:extLst>
              <a:ext uri="{FF2B5EF4-FFF2-40B4-BE49-F238E27FC236}">
                <a16:creationId xmlns:a16="http://schemas.microsoft.com/office/drawing/2014/main" id="{B26F1175-6241-6DF6-9CEA-24F975D45763}"/>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9CA1676-93B4-5ACC-BC32-0EE2F3268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FF8B889-F441-4807-9BD5-F8F701DBB139}" type="slidenum">
              <a:rPr lang="en-GB" smtClean="0"/>
              <a:t>‹#›</a:t>
            </a:fld>
            <a:endParaRPr lang="en-GB"/>
          </a:p>
        </p:txBody>
      </p:sp>
    </p:spTree>
    <p:extLst>
      <p:ext uri="{BB962C8B-B14F-4D97-AF65-F5344CB8AC3E}">
        <p14:creationId xmlns:p14="http://schemas.microsoft.com/office/powerpoint/2010/main" val="401033034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g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image" Target="../media/image14.png"/><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pic>
        <p:nvPicPr>
          <p:cNvPr id="1028" name="Picture 4" descr="Candle gif transparent 3 » GIF Download">
            <a:extLst>
              <a:ext uri="{FF2B5EF4-FFF2-40B4-BE49-F238E27FC236}">
                <a16:creationId xmlns:a16="http://schemas.microsoft.com/office/drawing/2014/main" id="{A3960566-CC37-495A-8787-12AB35B316BA}"/>
              </a:ext>
            </a:extLst>
          </p:cNvPr>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2567786"/>
            <a:ext cx="7542999" cy="423916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Cross clipart stained glass, Picture #840236 cross clipart stained glass">
            <a:extLst>
              <a:ext uri="{FF2B5EF4-FFF2-40B4-BE49-F238E27FC236}">
                <a16:creationId xmlns:a16="http://schemas.microsoft.com/office/drawing/2014/main" id="{C0B70C79-F889-468F-B665-B86F1C46C9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8306" y="297362"/>
            <a:ext cx="2968332" cy="4194699"/>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696827B0-EE7C-4689-B903-42185D5B2F14}"/>
              </a:ext>
            </a:extLst>
          </p:cNvPr>
          <p:cNvSpPr txBox="1"/>
          <p:nvPr/>
        </p:nvSpPr>
        <p:spPr>
          <a:xfrm>
            <a:off x="5941692" y="1044292"/>
            <a:ext cx="5125905" cy="3046988"/>
          </a:xfrm>
          <a:prstGeom prst="rect">
            <a:avLst/>
          </a:prstGeom>
          <a:noFill/>
          <a:ln>
            <a:solidFill>
              <a:schemeClr val="bg1"/>
            </a:solidFill>
          </a:ln>
        </p:spPr>
        <p:txBody>
          <a:bodyPr wrap="square">
            <a:spAutoFit/>
          </a:bodyPr>
          <a:lstStyle/>
          <a:p>
            <a:pPr algn="ctr"/>
            <a:r>
              <a:rPr lang="en-GB" sz="9600" dirty="0">
                <a:solidFill>
                  <a:schemeClr val="bg1"/>
                </a:solidFill>
                <a:latin typeface="Ink Free" panose="03080402000500000000" pitchFamily="66" charset="0"/>
              </a:rPr>
              <a:t>Collective Worship</a:t>
            </a:r>
            <a:endParaRPr lang="en-GB" sz="9600" dirty="0"/>
          </a:p>
        </p:txBody>
      </p:sp>
      <p:sp>
        <p:nvSpPr>
          <p:cNvPr id="7" name="TextBox 6">
            <a:extLst>
              <a:ext uri="{FF2B5EF4-FFF2-40B4-BE49-F238E27FC236}">
                <a16:creationId xmlns:a16="http://schemas.microsoft.com/office/drawing/2014/main" id="{D60D3D6F-21CF-49CC-8E8E-F7D23303EF52}"/>
              </a:ext>
            </a:extLst>
          </p:cNvPr>
          <p:cNvSpPr txBox="1"/>
          <p:nvPr/>
        </p:nvSpPr>
        <p:spPr>
          <a:xfrm>
            <a:off x="8957569" y="5552630"/>
            <a:ext cx="2915118" cy="461665"/>
          </a:xfrm>
          <a:prstGeom prst="rect">
            <a:avLst/>
          </a:prstGeom>
          <a:noFill/>
        </p:spPr>
        <p:txBody>
          <a:bodyPr wrap="square">
            <a:spAutoFit/>
          </a:bodyPr>
          <a:lstStyle/>
          <a:p>
            <a:r>
              <a:rPr lang="en-GB" sz="2400" dirty="0">
                <a:solidFill>
                  <a:schemeClr val="bg1"/>
                </a:solidFill>
                <a:latin typeface="Ink Free" panose="03080402000500000000" pitchFamily="66" charset="0"/>
              </a:rPr>
              <a:t>Parliament Week</a:t>
            </a:r>
            <a:endParaRPr lang="en-GB" sz="2400" dirty="0"/>
          </a:p>
        </p:txBody>
      </p:sp>
      <p:sp>
        <p:nvSpPr>
          <p:cNvPr id="3" name="TextBox 2">
            <a:extLst>
              <a:ext uri="{FF2B5EF4-FFF2-40B4-BE49-F238E27FC236}">
                <a16:creationId xmlns:a16="http://schemas.microsoft.com/office/drawing/2014/main" id="{83BF7E82-7F35-65AE-8A37-87D125769AA9}"/>
              </a:ext>
            </a:extLst>
          </p:cNvPr>
          <p:cNvSpPr txBox="1"/>
          <p:nvPr/>
        </p:nvSpPr>
        <p:spPr>
          <a:xfrm>
            <a:off x="0" y="55447"/>
            <a:ext cx="2968332" cy="769441"/>
          </a:xfrm>
          <a:prstGeom prst="rect">
            <a:avLst/>
          </a:prstGeom>
          <a:noFill/>
        </p:spPr>
        <p:txBody>
          <a:bodyPr wrap="square">
            <a:spAutoFit/>
          </a:bodyPr>
          <a:lstStyle/>
          <a:p>
            <a:r>
              <a:rPr lang="en-US" sz="4400" dirty="0">
                <a:solidFill>
                  <a:schemeClr val="bg1"/>
                </a:solidFill>
                <a:latin typeface="Ink Free" panose="03080402000500000000" pitchFamily="66" charset="0"/>
              </a:rPr>
              <a:t>K</a:t>
            </a:r>
            <a:r>
              <a:rPr lang="en-GB" sz="4400" dirty="0">
                <a:solidFill>
                  <a:schemeClr val="bg1"/>
                </a:solidFill>
                <a:latin typeface="Ink Free" panose="03080402000500000000" pitchFamily="66" charset="0"/>
              </a:rPr>
              <a:t>S</a:t>
            </a:r>
            <a:endParaRPr lang="en-GB" sz="4400" dirty="0"/>
          </a:p>
        </p:txBody>
      </p:sp>
    </p:spTree>
    <p:extLst>
      <p:ext uri="{BB962C8B-B14F-4D97-AF65-F5344CB8AC3E}">
        <p14:creationId xmlns:p14="http://schemas.microsoft.com/office/powerpoint/2010/main" val="3627989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DC0CACCE-49FA-B539-E310-B7DC3C6D66C7}"/>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426278451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2659FDB4-FCBE-4A89-B46D-43D4FA5446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8313"/>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chemeClr val="bg1"/>
              </a:solidFill>
            </a:endParaRPr>
          </a:p>
        </p:txBody>
      </p:sp>
      <p:sp>
        <p:nvSpPr>
          <p:cNvPr id="2" name="Title 1">
            <a:extLst>
              <a:ext uri="{FF2B5EF4-FFF2-40B4-BE49-F238E27FC236}">
                <a16:creationId xmlns:a16="http://schemas.microsoft.com/office/drawing/2014/main" id="{FB0C893C-AF1F-8815-7E30-57F91A73FAE9}"/>
              </a:ext>
            </a:extLst>
          </p:cNvPr>
          <p:cNvSpPr>
            <a:spLocks noGrp="1"/>
          </p:cNvSpPr>
          <p:nvPr>
            <p:ph type="title"/>
          </p:nvPr>
        </p:nvSpPr>
        <p:spPr>
          <a:xfrm>
            <a:off x="479394" y="1070800"/>
            <a:ext cx="3939688" cy="5583126"/>
          </a:xfrm>
        </p:spPr>
        <p:txBody>
          <a:bodyPr>
            <a:normAutofit/>
          </a:bodyPr>
          <a:lstStyle/>
          <a:p>
            <a:pPr algn="r"/>
            <a:r>
              <a:rPr lang="en-GB" sz="6800" b="1" u="sng"/>
              <a:t>Parliament Week </a:t>
            </a:r>
          </a:p>
        </p:txBody>
      </p:sp>
      <p:cxnSp>
        <p:nvCxnSpPr>
          <p:cNvPr id="20" name="Straight Connector 19">
            <a:extLst>
              <a:ext uri="{FF2B5EF4-FFF2-40B4-BE49-F238E27FC236}">
                <a16:creationId xmlns:a16="http://schemas.microsoft.com/office/drawing/2014/main" id="{C8F51B3F-8331-4E4A-AE96-D47B1006EEAD}"/>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728053" y="1132114"/>
            <a:ext cx="0" cy="5717573"/>
          </a:xfrm>
          <a:prstGeom prst="line">
            <a:avLst/>
          </a:prstGeom>
          <a:ln w="25400" cap="sq">
            <a:gradFill flip="none" rotWithShape="1">
              <a:gsLst>
                <a:gs pos="0">
                  <a:schemeClr val="accent1"/>
                </a:gs>
                <a:gs pos="100000">
                  <a:schemeClr val="accent2"/>
                </a:gs>
              </a:gsLst>
              <a:lin ang="16200000" scaled="1"/>
              <a:tileRect/>
            </a:gradFill>
            <a:bevel/>
          </a:ln>
        </p:spPr>
        <p:style>
          <a:lnRef idx="1">
            <a:schemeClr val="accent1"/>
          </a:lnRef>
          <a:fillRef idx="0">
            <a:schemeClr val="accent1"/>
          </a:fillRef>
          <a:effectRef idx="0">
            <a:schemeClr val="accent1"/>
          </a:effectRef>
          <a:fontRef idx="minor">
            <a:schemeClr val="tx1"/>
          </a:fontRef>
        </p:style>
      </p:cxnSp>
      <p:graphicFrame>
        <p:nvGraphicFramePr>
          <p:cNvPr id="14" name="Content Placeholder 2">
            <a:extLst>
              <a:ext uri="{FF2B5EF4-FFF2-40B4-BE49-F238E27FC236}">
                <a16:creationId xmlns:a16="http://schemas.microsoft.com/office/drawing/2014/main" id="{F0D9C39B-2E17-FE47-077B-E7505B13AFD5}"/>
              </a:ext>
            </a:extLst>
          </p:cNvPr>
          <p:cNvGraphicFramePr>
            <a:graphicFrameLocks noGrp="1"/>
          </p:cNvGraphicFramePr>
          <p:nvPr>
            <p:ph idx="1"/>
            <p:extLst>
              <p:ext uri="{D42A27DB-BD31-4B8C-83A1-F6EECF244321}">
                <p14:modId xmlns:p14="http://schemas.microsoft.com/office/powerpoint/2010/main" val="3325962926"/>
              </p:ext>
            </p:extLst>
          </p:nvPr>
        </p:nvGraphicFramePr>
        <p:xfrm>
          <a:off x="5108535" y="1070800"/>
          <a:ext cx="6245265" cy="558934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7761269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0D7B6173-1D58-48E2-83CF-37350F315F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3D4464D8-FD41-4EA2-9094-791BB1112FF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bg2">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B0DAC8FB-A162-44E3-A606-C855A03A5B09}"/>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extLst>
              <a:ext uri="{28A0092B-C50C-407E-A947-70E740481C1C}">
                <a14:useLocalDpi xmlns:a14="http://schemas.microsoft.com/office/drawing/2010/main" val="0"/>
              </a:ext>
            </a:extLst>
          </a:blip>
          <a:stretch>
            <a:fillRect/>
          </a:stretch>
        </p:blipFill>
        <p:spPr>
          <a:xfrm>
            <a:off x="0" y="0"/>
            <a:ext cx="12188952" cy="6862380"/>
          </a:xfrm>
          <a:prstGeom prst="rect">
            <a:avLst/>
          </a:prstGeom>
        </p:spPr>
      </p:pic>
      <p:sp>
        <p:nvSpPr>
          <p:cNvPr id="15" name="Rectangle 14">
            <a:extLst>
              <a:ext uri="{FF2B5EF4-FFF2-40B4-BE49-F238E27FC236}">
                <a16:creationId xmlns:a16="http://schemas.microsoft.com/office/drawing/2014/main" id="{21BDEC81-16A7-4451-B893-C15000083B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chemeClr val="accent1">
              <a:alpha val="2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59DF772F-A79B-48F9-8B22-3B11AB3068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729175"/>
            <a:ext cx="12198096" cy="5399650"/>
          </a:xfrm>
          <a:prstGeom prst="rect">
            <a:avLst/>
          </a:prstGeom>
          <a:solidFill>
            <a:schemeClr val="bg1"/>
          </a:solidFill>
          <a:ln w="3492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n w="22225">
                <a:solidFill>
                  <a:schemeClr val="accent2"/>
                </a:solidFill>
                <a:prstDash val="solid"/>
              </a:ln>
              <a:solidFill>
                <a:schemeClr val="accent2">
                  <a:lumMod val="40000"/>
                  <a:lumOff val="60000"/>
                </a:schemeClr>
              </a:solidFill>
            </a:endParaRPr>
          </a:p>
        </p:txBody>
      </p:sp>
      <p:sp>
        <p:nvSpPr>
          <p:cNvPr id="2" name="Title 1">
            <a:extLst>
              <a:ext uri="{FF2B5EF4-FFF2-40B4-BE49-F238E27FC236}">
                <a16:creationId xmlns:a16="http://schemas.microsoft.com/office/drawing/2014/main" id="{9495C272-C079-F10C-4804-0EDFCF5E3F7C}"/>
              </a:ext>
            </a:extLst>
          </p:cNvPr>
          <p:cNvSpPr>
            <a:spLocks noGrp="1"/>
          </p:cNvSpPr>
          <p:nvPr>
            <p:ph type="title"/>
          </p:nvPr>
        </p:nvSpPr>
        <p:spPr>
          <a:xfrm>
            <a:off x="1191966" y="1110000"/>
            <a:ext cx="3796079" cy="4633614"/>
          </a:xfrm>
        </p:spPr>
        <p:txBody>
          <a:bodyPr anchor="ctr">
            <a:normAutofit/>
          </a:bodyPr>
          <a:lstStyle/>
          <a:p>
            <a:r>
              <a:rPr lang="en-GB" sz="4800" dirty="0"/>
              <a:t>Who is who…</a:t>
            </a:r>
          </a:p>
        </p:txBody>
      </p:sp>
      <p:graphicFrame>
        <p:nvGraphicFramePr>
          <p:cNvPr id="5" name="Content Placeholder 2">
            <a:extLst>
              <a:ext uri="{FF2B5EF4-FFF2-40B4-BE49-F238E27FC236}">
                <a16:creationId xmlns:a16="http://schemas.microsoft.com/office/drawing/2014/main" id="{FE02280D-01E5-C1F2-DB8B-D182FAB555CC}"/>
              </a:ext>
            </a:extLst>
          </p:cNvPr>
          <p:cNvGraphicFramePr>
            <a:graphicFrameLocks noGrp="1"/>
          </p:cNvGraphicFramePr>
          <p:nvPr>
            <p:ph idx="1"/>
            <p:extLst>
              <p:ext uri="{D42A27DB-BD31-4B8C-83A1-F6EECF244321}">
                <p14:modId xmlns:p14="http://schemas.microsoft.com/office/powerpoint/2010/main" val="356148774"/>
              </p:ext>
            </p:extLst>
          </p:nvPr>
        </p:nvGraphicFramePr>
        <p:xfrm>
          <a:off x="5313055" y="879732"/>
          <a:ext cx="5950031" cy="463361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90028599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1707FC24-6981-43D9-B525-C7832BA22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36884" y="311449"/>
            <a:ext cx="4332307" cy="6179552"/>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9980757-FCD0-2CF8-C0DB-FB1C8A5782B9}"/>
              </a:ext>
            </a:extLst>
          </p:cNvPr>
          <p:cNvSpPr>
            <a:spLocks noGrp="1"/>
          </p:cNvSpPr>
          <p:nvPr>
            <p:ph type="title"/>
          </p:nvPr>
        </p:nvSpPr>
        <p:spPr>
          <a:xfrm>
            <a:off x="336884" y="742951"/>
            <a:ext cx="4332307" cy="4962524"/>
          </a:xfrm>
        </p:spPr>
        <p:txBody>
          <a:bodyPr vert="horz" lIns="91440" tIns="45720" rIns="91440" bIns="45720" rtlCol="0" anchor="ctr">
            <a:normAutofit fontScale="90000"/>
          </a:bodyPr>
          <a:lstStyle/>
          <a:p>
            <a:pPr algn="ctr"/>
            <a:r>
              <a:rPr lang="en-US" sz="4800" kern="1200" dirty="0">
                <a:solidFill>
                  <a:srgbClr val="FFFFFF"/>
                </a:solidFill>
                <a:latin typeface="+mj-lt"/>
                <a:ea typeface="+mj-ea"/>
                <a:cs typeface="+mj-cs"/>
              </a:rPr>
              <a:t>This is Rachel on her visit to our school with </a:t>
            </a:r>
            <a:r>
              <a:rPr lang="en-US" sz="4800" kern="1200" dirty="0" err="1">
                <a:solidFill>
                  <a:srgbClr val="FFFFFF"/>
                </a:solidFill>
                <a:latin typeface="+mj-lt"/>
                <a:ea typeface="+mj-ea"/>
                <a:cs typeface="+mj-cs"/>
              </a:rPr>
              <a:t>Mrs</a:t>
            </a:r>
            <a:r>
              <a:rPr lang="en-US" sz="4800" kern="1200" dirty="0">
                <a:solidFill>
                  <a:srgbClr val="FFFFFF"/>
                </a:solidFill>
                <a:latin typeface="+mj-lt"/>
                <a:ea typeface="+mj-ea"/>
                <a:cs typeface="+mj-cs"/>
              </a:rPr>
              <a:t> Esplin and Ember-Rose, who had applied to be Leeds  Children’s Mayor.</a:t>
            </a:r>
          </a:p>
        </p:txBody>
      </p:sp>
      <p:pic>
        <p:nvPicPr>
          <p:cNvPr id="5" name="Content Placeholder 4" descr="A group of women sitting in chairs&#10;&#10;Description automatically generated">
            <a:extLst>
              <a:ext uri="{FF2B5EF4-FFF2-40B4-BE49-F238E27FC236}">
                <a16:creationId xmlns:a16="http://schemas.microsoft.com/office/drawing/2014/main" id="{9898B8DA-314D-4135-61AF-BB0E7262F03D}"/>
              </a:ext>
            </a:extLst>
          </p:cNvPr>
          <p:cNvPicPr>
            <a:picLocks noGrp="1" noChangeAspect="1"/>
          </p:cNvPicPr>
          <p:nvPr>
            <p:ph idx="1"/>
          </p:nvPr>
        </p:nvPicPr>
        <p:blipFill>
          <a:blip r:embed="rId3">
            <a:extLst>
              <a:ext uri="{28A0092B-C50C-407E-A947-70E740481C1C}">
                <a14:useLocalDpi xmlns:a14="http://schemas.microsoft.com/office/drawing/2010/main" val="0"/>
              </a:ext>
            </a:extLst>
          </a:blip>
          <a:srcRect r="13818" b="9091"/>
          <a:stretch/>
        </p:blipFill>
        <p:spPr>
          <a:xfrm>
            <a:off x="5153822" y="840596"/>
            <a:ext cx="6553545" cy="5184749"/>
          </a:xfrm>
          <a:prstGeom prst="rect">
            <a:avLst/>
          </a:prstGeom>
        </p:spPr>
      </p:pic>
    </p:spTree>
    <p:extLst>
      <p:ext uri="{BB962C8B-B14F-4D97-AF65-F5344CB8AC3E}">
        <p14:creationId xmlns:p14="http://schemas.microsoft.com/office/powerpoint/2010/main" val="89914922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7" name="Rectangle 16">
            <a:extLst>
              <a:ext uri="{FF2B5EF4-FFF2-40B4-BE49-F238E27FC236}">
                <a16:creationId xmlns:a16="http://schemas.microsoft.com/office/drawing/2014/main" id="{0671A8AE-40A1-4631-A6B8-581AFF06548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A group of children and a teacher posing for a photo&#10;&#10;Description automatically generated">
            <a:extLst>
              <a:ext uri="{FF2B5EF4-FFF2-40B4-BE49-F238E27FC236}">
                <a16:creationId xmlns:a16="http://schemas.microsoft.com/office/drawing/2014/main" id="{15D2D7B3-E201-37FC-4A89-F8DD79E7C178}"/>
              </a:ext>
            </a:extLst>
          </p:cNvPr>
          <p:cNvPicPr>
            <a:picLocks noGrp="1" noChangeAspect="1"/>
          </p:cNvPicPr>
          <p:nvPr>
            <p:ph idx="1"/>
          </p:nvPr>
        </p:nvPicPr>
        <p:blipFill>
          <a:blip r:embed="rId2">
            <a:extLst>
              <a:ext uri="{28A0092B-C50C-407E-A947-70E740481C1C}">
                <a14:useLocalDpi xmlns:a14="http://schemas.microsoft.com/office/drawing/2010/main" val="0"/>
              </a:ext>
            </a:extLst>
          </a:blip>
          <a:srcRect t="9091" r="13818"/>
          <a:stretch/>
        </p:blipFill>
        <p:spPr>
          <a:xfrm>
            <a:off x="3523488" y="10"/>
            <a:ext cx="8668512" cy="6857990"/>
          </a:xfrm>
          <a:prstGeom prst="rect">
            <a:avLst/>
          </a:prstGeom>
        </p:spPr>
      </p:pic>
      <p:sp>
        <p:nvSpPr>
          <p:cNvPr id="19" name="Rectangle 18">
            <a:extLst>
              <a:ext uri="{FF2B5EF4-FFF2-40B4-BE49-F238E27FC236}">
                <a16:creationId xmlns:a16="http://schemas.microsoft.com/office/drawing/2014/main" id="{AB58EF07-17C2-48CF-ABB0-EEF1F17CB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0"/>
            <a:ext cx="9339206" cy="6858000"/>
          </a:xfrm>
          <a:prstGeom prst="rect">
            <a:avLst/>
          </a:prstGeom>
          <a:gradFill>
            <a:gsLst>
              <a:gs pos="58000">
                <a:schemeClr val="tx1"/>
              </a:gs>
              <a:gs pos="33000">
                <a:schemeClr val="tx1">
                  <a:alpha val="64000"/>
                </a:schemeClr>
              </a:gs>
              <a:gs pos="0">
                <a:schemeClr val="tx1">
                  <a:alpha val="0"/>
                </a:schemeClr>
              </a:gs>
              <a:gs pos="100000">
                <a:schemeClr val="tx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944867BC-BA8C-28F0-35B9-2C51FB0C2AD3}"/>
              </a:ext>
            </a:extLst>
          </p:cNvPr>
          <p:cNvSpPr>
            <a:spLocks noGrp="1"/>
          </p:cNvSpPr>
          <p:nvPr>
            <p:ph type="title"/>
          </p:nvPr>
        </p:nvSpPr>
        <p:spPr>
          <a:xfrm>
            <a:off x="477981" y="1122363"/>
            <a:ext cx="2715162" cy="3914093"/>
          </a:xfrm>
        </p:spPr>
        <p:txBody>
          <a:bodyPr vert="horz" lIns="91440" tIns="45720" rIns="91440" bIns="45720" rtlCol="0" anchor="b">
            <a:normAutofit/>
          </a:bodyPr>
          <a:lstStyle/>
          <a:p>
            <a:r>
              <a:rPr lang="en-US" sz="3400" dirty="0">
                <a:solidFill>
                  <a:schemeClr val="bg1"/>
                </a:solidFill>
              </a:rPr>
              <a:t>This is Rachel meeting with our ‘old’ school </a:t>
            </a:r>
            <a:r>
              <a:rPr lang="en-US" sz="3400" dirty="0" err="1">
                <a:solidFill>
                  <a:schemeClr val="bg1"/>
                </a:solidFill>
              </a:rPr>
              <a:t>councillors</a:t>
            </a:r>
            <a:endParaRPr lang="en-US" sz="3400" dirty="0">
              <a:solidFill>
                <a:schemeClr val="bg1"/>
              </a:solidFill>
            </a:endParaRPr>
          </a:p>
        </p:txBody>
      </p:sp>
      <p:sp>
        <p:nvSpPr>
          <p:cNvPr id="21" name="Rectangle 20">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3" name="Rectangle 22">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561912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2" name="Rectangle 21">
            <a:extLst>
              <a:ext uri="{FF2B5EF4-FFF2-40B4-BE49-F238E27FC236}">
                <a16:creationId xmlns:a16="http://schemas.microsoft.com/office/drawing/2014/main" id="{787F4F1C-8D3D-4EC1-B72D-A0470A5A0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3" name="Group 22">
            <a:extLst>
              <a:ext uri="{FF2B5EF4-FFF2-40B4-BE49-F238E27FC236}">
                <a16:creationId xmlns:a16="http://schemas.microsoft.com/office/drawing/2014/main" id="{D1E3DD61-64DB-46AD-B249-E273CD86B05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296011"/>
            <a:ext cx="12192000" cy="3561989"/>
            <a:chOff x="0" y="3296011"/>
            <a:chExt cx="12192000" cy="3561989"/>
          </a:xfrm>
          <a:effectLst>
            <a:outerShdw blurRad="254000" dist="152400" dir="16200000" rotWithShape="0">
              <a:prstClr val="black">
                <a:alpha val="10000"/>
              </a:prstClr>
            </a:outerShdw>
          </a:effectLst>
        </p:grpSpPr>
        <p:grpSp>
          <p:nvGrpSpPr>
            <p:cNvPr id="11" name="Group 10">
              <a:extLst>
                <a:ext uri="{FF2B5EF4-FFF2-40B4-BE49-F238E27FC236}">
                  <a16:creationId xmlns:a16="http://schemas.microsoft.com/office/drawing/2014/main" id="{0D7053D3-590A-4E94-B092-C96EAF744C3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3681702"/>
              <a:ext cx="12192000" cy="3176298"/>
              <a:chOff x="0" y="3681702"/>
              <a:chExt cx="12192000" cy="3176298"/>
            </a:xfrm>
          </p:grpSpPr>
          <p:sp>
            <p:nvSpPr>
              <p:cNvPr id="15" name="Freeform: Shape 14">
                <a:extLst>
                  <a:ext uri="{FF2B5EF4-FFF2-40B4-BE49-F238E27FC236}">
                    <a16:creationId xmlns:a16="http://schemas.microsoft.com/office/drawing/2014/main" id="{2EB67199-6FF0-4DED-89D1-BAEA95F9F5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4" name="Freeform: Shape 23">
                <a:extLst>
                  <a:ext uri="{FF2B5EF4-FFF2-40B4-BE49-F238E27FC236}">
                    <a16:creationId xmlns:a16="http://schemas.microsoft.com/office/drawing/2014/main" id="{D1A0BEEB-C008-4150-A935-C6AAF537D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25" name="Group 24">
              <a:extLst>
                <a:ext uri="{FF2B5EF4-FFF2-40B4-BE49-F238E27FC236}">
                  <a16:creationId xmlns:a16="http://schemas.microsoft.com/office/drawing/2014/main" id="{05148B0F-801C-45A1-80C1-EEC25A22A7C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44" y="3296011"/>
              <a:ext cx="12191456" cy="2849975"/>
              <a:chOff x="544" y="3296011"/>
              <a:chExt cx="12191456" cy="2849975"/>
            </a:xfrm>
          </p:grpSpPr>
          <p:sp>
            <p:nvSpPr>
              <p:cNvPr id="13" name="Freeform: Shape 12">
                <a:extLst>
                  <a:ext uri="{FF2B5EF4-FFF2-40B4-BE49-F238E27FC236}">
                    <a16:creationId xmlns:a16="http://schemas.microsoft.com/office/drawing/2014/main" id="{E7715ED9-C8CE-4651-82AA-1C4B5F14A0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6" name="Freeform: Shape 25">
                <a:extLst>
                  <a:ext uri="{FF2B5EF4-FFF2-40B4-BE49-F238E27FC236}">
                    <a16:creationId xmlns:a16="http://schemas.microsoft.com/office/drawing/2014/main" id="{B911230A-EF3B-4760-9087-E4FBE05BDC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a:blip r:embed="rId2">
                  <a:alphaModFix amt="57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sp>
        <p:nvSpPr>
          <p:cNvPr id="2" name="Title 1">
            <a:extLst>
              <a:ext uri="{FF2B5EF4-FFF2-40B4-BE49-F238E27FC236}">
                <a16:creationId xmlns:a16="http://schemas.microsoft.com/office/drawing/2014/main" id="{7AB8B51B-8D51-0E15-7851-DCD86DF57DC3}"/>
              </a:ext>
            </a:extLst>
          </p:cNvPr>
          <p:cNvSpPr>
            <a:spLocks noGrp="1"/>
          </p:cNvSpPr>
          <p:nvPr>
            <p:ph type="title"/>
          </p:nvPr>
        </p:nvSpPr>
        <p:spPr>
          <a:xfrm>
            <a:off x="780585" y="401444"/>
            <a:ext cx="10348331" cy="4683511"/>
          </a:xfrm>
        </p:spPr>
        <p:txBody>
          <a:bodyPr vert="horz" lIns="91440" tIns="45720" rIns="91440" bIns="45720" rtlCol="0" anchor="b">
            <a:noAutofit/>
          </a:bodyPr>
          <a:lstStyle/>
          <a:p>
            <a:r>
              <a:rPr lang="en-US" sz="2800" kern="1200" dirty="0">
                <a:solidFill>
                  <a:schemeClr val="bg1"/>
                </a:solidFill>
                <a:latin typeface="+mj-lt"/>
                <a:ea typeface="+mj-ea"/>
                <a:cs typeface="+mj-cs"/>
              </a:rPr>
              <a:t>We asked Rachel lots of questions about her job as our MP and also her job in Government. </a:t>
            </a:r>
            <a:br>
              <a:rPr lang="en-US" sz="2800" kern="1200" dirty="0">
                <a:solidFill>
                  <a:schemeClr val="bg1"/>
                </a:solidFill>
                <a:latin typeface="+mj-lt"/>
                <a:ea typeface="+mj-ea"/>
                <a:cs typeface="+mj-cs"/>
              </a:rPr>
            </a:br>
            <a:r>
              <a:rPr lang="en-US" sz="2800" dirty="0">
                <a:solidFill>
                  <a:schemeClr val="bg1"/>
                </a:solidFill>
              </a:rPr>
              <a:t>The big question we asked was how she was going to help children to learn in school – how would she  make sure that there was enough money so that we can learn, enough money so that we have a safe school, with enough staff, enough books and pencils, and enough money so that we can go on trips and residentials so we can have fun in school and out of school.  Rachel told us she would pass our questions on to the person in Government who looks after education. She did explain some of the ways she is using her voice to get more money to fund education.  </a:t>
            </a:r>
            <a:br>
              <a:rPr lang="en-US" sz="2800" kern="1200" dirty="0">
                <a:solidFill>
                  <a:schemeClr val="bg1"/>
                </a:solidFill>
                <a:latin typeface="+mj-lt"/>
                <a:ea typeface="+mj-ea"/>
                <a:cs typeface="+mj-cs"/>
              </a:rPr>
            </a:br>
            <a:endParaRPr lang="en-US" sz="2800" kern="1200" dirty="0">
              <a:solidFill>
                <a:schemeClr val="bg1"/>
              </a:solidFill>
              <a:latin typeface="+mj-lt"/>
              <a:ea typeface="+mj-ea"/>
              <a:cs typeface="+mj-cs"/>
            </a:endParaRPr>
          </a:p>
        </p:txBody>
      </p:sp>
    </p:spTree>
    <p:extLst>
      <p:ext uri="{BB962C8B-B14F-4D97-AF65-F5344CB8AC3E}">
        <p14:creationId xmlns:p14="http://schemas.microsoft.com/office/powerpoint/2010/main" val="24686933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23">
            <a:extLst>
              <a:ext uri="{FF2B5EF4-FFF2-40B4-BE49-F238E27FC236}">
                <a16:creationId xmlns:a16="http://schemas.microsoft.com/office/drawing/2014/main" id="{E8A8EAB8-D2FF-444D-B34B-7D32F106AD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schemeClr val="bg1"/>
              </a:solidFill>
            </a:endParaRPr>
          </a:p>
        </p:txBody>
      </p:sp>
      <p:sp>
        <p:nvSpPr>
          <p:cNvPr id="2" name="Title 1">
            <a:extLst>
              <a:ext uri="{FF2B5EF4-FFF2-40B4-BE49-F238E27FC236}">
                <a16:creationId xmlns:a16="http://schemas.microsoft.com/office/drawing/2014/main" id="{233F8E42-E667-7B78-DA17-5DA92B2864BA}"/>
              </a:ext>
            </a:extLst>
          </p:cNvPr>
          <p:cNvSpPr>
            <a:spLocks noGrp="1"/>
          </p:cNvSpPr>
          <p:nvPr>
            <p:ph type="title"/>
          </p:nvPr>
        </p:nvSpPr>
        <p:spPr>
          <a:xfrm>
            <a:off x="1014141" y="1450655"/>
            <a:ext cx="3932030" cy="3821631"/>
          </a:xfrm>
        </p:spPr>
        <p:txBody>
          <a:bodyPr anchor="ctr">
            <a:normAutofit/>
          </a:bodyPr>
          <a:lstStyle/>
          <a:p>
            <a:r>
              <a:rPr lang="en-GB" sz="3600" dirty="0">
                <a:solidFill>
                  <a:schemeClr val="bg1"/>
                </a:solidFill>
              </a:rPr>
              <a:t>Rachel was very interested in our own School Council, and hearing about our campaign for a crossing outside school. </a:t>
            </a:r>
          </a:p>
        </p:txBody>
      </p:sp>
      <p:cxnSp>
        <p:nvCxnSpPr>
          <p:cNvPr id="25" name="Straight Connector 24">
            <a:extLst>
              <a:ext uri="{FF2B5EF4-FFF2-40B4-BE49-F238E27FC236}">
                <a16:creationId xmlns:a16="http://schemas.microsoft.com/office/drawing/2014/main" id="{067633D1-6EE6-4118-B9F0-B363477BEE7A}"/>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1450655"/>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26" name="Straight Connector 25">
            <a:extLst>
              <a:ext uri="{FF2B5EF4-FFF2-40B4-BE49-F238E27FC236}">
                <a16:creationId xmlns:a16="http://schemas.microsoft.com/office/drawing/2014/main" id="{4AD7FFC6-42A9-49CB-B5E9-B3F6B038331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1014141" y="5408571"/>
            <a:ext cx="3932030" cy="0"/>
          </a:xfrm>
          <a:prstGeom prst="line">
            <a:avLst/>
          </a:prstGeom>
          <a:ln w="12700">
            <a:solidFill>
              <a:schemeClr val="accent2"/>
            </a:solidFill>
          </a:ln>
        </p:spPr>
        <p:style>
          <a:lnRef idx="1">
            <a:schemeClr val="accent1"/>
          </a:lnRef>
          <a:fillRef idx="0">
            <a:schemeClr val="accent1"/>
          </a:fillRef>
          <a:effectRef idx="0">
            <a:schemeClr val="accent1"/>
          </a:effectRef>
          <a:fontRef idx="minor">
            <a:schemeClr val="tx1"/>
          </a:fontRef>
        </p:style>
      </p:cxnSp>
      <p:pic>
        <p:nvPicPr>
          <p:cNvPr id="5" name="Content Placeholder 4" descr="A group of women sitting in a room&#10;&#10;Description automatically generated">
            <a:extLst>
              <a:ext uri="{FF2B5EF4-FFF2-40B4-BE49-F238E27FC236}">
                <a16:creationId xmlns:a16="http://schemas.microsoft.com/office/drawing/2014/main" id="{0FA67999-C93C-1707-1CB7-BF979E85EEC7}"/>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6096000" y="1515864"/>
            <a:ext cx="5008563" cy="3756422"/>
          </a:xfrm>
        </p:spPr>
      </p:pic>
    </p:spTree>
    <p:extLst>
      <p:ext uri="{BB962C8B-B14F-4D97-AF65-F5344CB8AC3E}">
        <p14:creationId xmlns:p14="http://schemas.microsoft.com/office/powerpoint/2010/main" val="23970061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87F4F1C-8D3D-4EC1-B72D-A0470A5A08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a:extLst>
              <a:ext uri="{FF2B5EF4-FFF2-40B4-BE49-F238E27FC236}">
                <a16:creationId xmlns:a16="http://schemas.microsoft.com/office/drawing/2014/main" id="{D1E3DD61-64DB-46AD-B249-E273CD86B051}"/>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296011"/>
            <a:ext cx="12192000" cy="3561989"/>
            <a:chOff x="0" y="3296011"/>
            <a:chExt cx="12192000" cy="3561989"/>
          </a:xfrm>
          <a:effectLst>
            <a:outerShdw blurRad="254000" dist="152400" dir="16200000" rotWithShape="0">
              <a:prstClr val="black">
                <a:alpha val="10000"/>
              </a:prstClr>
            </a:outerShdw>
          </a:effectLst>
        </p:grpSpPr>
        <p:grpSp>
          <p:nvGrpSpPr>
            <p:cNvPr id="10" name="Group 9">
              <a:extLst>
                <a:ext uri="{FF2B5EF4-FFF2-40B4-BE49-F238E27FC236}">
                  <a16:creationId xmlns:a16="http://schemas.microsoft.com/office/drawing/2014/main" id="{0D7053D3-590A-4E94-B092-C96EAF744C33}"/>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0" y="3681702"/>
              <a:ext cx="12192000" cy="3176298"/>
              <a:chOff x="0" y="3681702"/>
              <a:chExt cx="12192000" cy="3176298"/>
            </a:xfrm>
          </p:grpSpPr>
          <p:sp>
            <p:nvSpPr>
              <p:cNvPr id="14" name="Freeform: Shape 13">
                <a:extLst>
                  <a:ext uri="{FF2B5EF4-FFF2-40B4-BE49-F238E27FC236}">
                    <a16:creationId xmlns:a16="http://schemas.microsoft.com/office/drawing/2014/main" id="{2EB67199-6FF0-4DED-89D1-BAEA95F9F5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tx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D1A0BEEB-C008-4150-A935-C6AAF537DA1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3681702"/>
                <a:ext cx="12192000" cy="3176298"/>
              </a:xfrm>
              <a:custGeom>
                <a:avLst/>
                <a:gdLst>
                  <a:gd name="connsiteX0" fmla="*/ 12192000 w 12192000"/>
                  <a:gd name="connsiteY0" fmla="*/ 0 h 3176298"/>
                  <a:gd name="connsiteX1" fmla="*/ 12192000 w 12192000"/>
                  <a:gd name="connsiteY1" fmla="*/ 3176298 h 3176298"/>
                  <a:gd name="connsiteX2" fmla="*/ 0 w 12192000"/>
                  <a:gd name="connsiteY2" fmla="*/ 3176298 h 3176298"/>
                  <a:gd name="connsiteX3" fmla="*/ 0 w 12192000"/>
                  <a:gd name="connsiteY3" fmla="*/ 2264980 h 3176298"/>
                  <a:gd name="connsiteX4" fmla="*/ 544 w 12192000"/>
                  <a:gd name="connsiteY4" fmla="*/ 2264980 h 3176298"/>
                  <a:gd name="connsiteX5" fmla="*/ 544 w 12192000"/>
                  <a:gd name="connsiteY5" fmla="*/ 2392219 h 3176298"/>
                  <a:gd name="connsiteX6" fmla="*/ 61197 w 12192000"/>
                  <a:gd name="connsiteY6" fmla="*/ 2387448 h 3176298"/>
                  <a:gd name="connsiteX7" fmla="*/ 119613 w 12192000"/>
                  <a:gd name="connsiteY7" fmla="*/ 2369945 h 3176298"/>
                  <a:gd name="connsiteX8" fmla="*/ 172384 w 12192000"/>
                  <a:gd name="connsiteY8" fmla="*/ 2347084 h 3176298"/>
                  <a:gd name="connsiteX9" fmla="*/ 274873 w 12192000"/>
                  <a:gd name="connsiteY9" fmla="*/ 2336988 h 3176298"/>
                  <a:gd name="connsiteX10" fmla="*/ 307259 w 12192000"/>
                  <a:gd name="connsiteY10" fmla="*/ 2331461 h 3176298"/>
                  <a:gd name="connsiteX11" fmla="*/ 394511 w 12192000"/>
                  <a:gd name="connsiteY11" fmla="*/ 2308601 h 3176298"/>
                  <a:gd name="connsiteX12" fmla="*/ 494337 w 12192000"/>
                  <a:gd name="connsiteY12" fmla="*/ 2268213 h 3176298"/>
                  <a:gd name="connsiteX13" fmla="*/ 546917 w 12192000"/>
                  <a:gd name="connsiteY13" fmla="*/ 2283264 h 3176298"/>
                  <a:gd name="connsiteX14" fmla="*/ 730754 w 12192000"/>
                  <a:gd name="connsiteY14" fmla="*/ 2240780 h 3176298"/>
                  <a:gd name="connsiteX15" fmla="*/ 785432 w 12192000"/>
                  <a:gd name="connsiteY15" fmla="*/ 2218682 h 3176298"/>
                  <a:gd name="connsiteX16" fmla="*/ 801053 w 12192000"/>
                  <a:gd name="connsiteY16" fmla="*/ 2204013 h 3176298"/>
                  <a:gd name="connsiteX17" fmla="*/ 858205 w 12192000"/>
                  <a:gd name="connsiteY17" fmla="*/ 2169532 h 3176298"/>
                  <a:gd name="connsiteX18" fmla="*/ 949646 w 12192000"/>
                  <a:gd name="connsiteY18" fmla="*/ 2157340 h 3176298"/>
                  <a:gd name="connsiteX19" fmla="*/ 960887 w 12192000"/>
                  <a:gd name="connsiteY19" fmla="*/ 2150099 h 3176298"/>
                  <a:gd name="connsiteX20" fmla="*/ 977653 w 12192000"/>
                  <a:gd name="connsiteY20" fmla="*/ 2138480 h 3176298"/>
                  <a:gd name="connsiteX21" fmla="*/ 1071762 w 12192000"/>
                  <a:gd name="connsiteY21" fmla="*/ 2117905 h 3176298"/>
                  <a:gd name="connsiteX22" fmla="*/ 1092527 w 12192000"/>
                  <a:gd name="connsiteY22" fmla="*/ 2111428 h 3176298"/>
                  <a:gd name="connsiteX23" fmla="*/ 1109865 w 12192000"/>
                  <a:gd name="connsiteY23" fmla="*/ 2100568 h 3176298"/>
                  <a:gd name="connsiteX24" fmla="*/ 1162823 w 12192000"/>
                  <a:gd name="connsiteY24" fmla="*/ 2075613 h 3176298"/>
                  <a:gd name="connsiteX25" fmla="*/ 1206641 w 12192000"/>
                  <a:gd name="connsiteY25" fmla="*/ 2074851 h 3176298"/>
                  <a:gd name="connsiteX26" fmla="*/ 1267411 w 12192000"/>
                  <a:gd name="connsiteY26" fmla="*/ 2060753 h 3176298"/>
                  <a:gd name="connsiteX27" fmla="*/ 1380762 w 12192000"/>
                  <a:gd name="connsiteY27" fmla="*/ 2046847 h 3176298"/>
                  <a:gd name="connsiteX28" fmla="*/ 1404006 w 12192000"/>
                  <a:gd name="connsiteY28" fmla="*/ 2038844 h 3176298"/>
                  <a:gd name="connsiteX29" fmla="*/ 1544598 w 12192000"/>
                  <a:gd name="connsiteY29" fmla="*/ 2000932 h 3176298"/>
                  <a:gd name="connsiteX30" fmla="*/ 1657188 w 12192000"/>
                  <a:gd name="connsiteY30" fmla="*/ 2001697 h 3176298"/>
                  <a:gd name="connsiteX31" fmla="*/ 1665950 w 12192000"/>
                  <a:gd name="connsiteY31" fmla="*/ 2003411 h 3176298"/>
                  <a:gd name="connsiteX32" fmla="*/ 1709006 w 12192000"/>
                  <a:gd name="connsiteY32" fmla="*/ 2015983 h 3176298"/>
                  <a:gd name="connsiteX33" fmla="*/ 1775684 w 12192000"/>
                  <a:gd name="connsiteY33" fmla="*/ 2012555 h 3176298"/>
                  <a:gd name="connsiteX34" fmla="*/ 1821596 w 12192000"/>
                  <a:gd name="connsiteY34" fmla="*/ 1995218 h 3176298"/>
                  <a:gd name="connsiteX35" fmla="*/ 1878748 w 12192000"/>
                  <a:gd name="connsiteY35" fmla="*/ 1994457 h 3176298"/>
                  <a:gd name="connsiteX36" fmla="*/ 1944092 w 12192000"/>
                  <a:gd name="connsiteY36" fmla="*/ 2005315 h 3176298"/>
                  <a:gd name="connsiteX37" fmla="*/ 1973429 w 12192000"/>
                  <a:gd name="connsiteY37" fmla="*/ 2007601 h 3176298"/>
                  <a:gd name="connsiteX38" fmla="*/ 2054013 w 12192000"/>
                  <a:gd name="connsiteY38" fmla="*/ 2030082 h 3176298"/>
                  <a:gd name="connsiteX39" fmla="*/ 2102021 w 12192000"/>
                  <a:gd name="connsiteY39" fmla="*/ 2024557 h 3176298"/>
                  <a:gd name="connsiteX40" fmla="*/ 2149267 w 12192000"/>
                  <a:gd name="connsiteY40" fmla="*/ 2009697 h 3176298"/>
                  <a:gd name="connsiteX41" fmla="*/ 2179556 w 12192000"/>
                  <a:gd name="connsiteY41" fmla="*/ 1995409 h 3176298"/>
                  <a:gd name="connsiteX42" fmla="*/ 2240710 w 12192000"/>
                  <a:gd name="connsiteY42" fmla="*/ 1985312 h 3176298"/>
                  <a:gd name="connsiteX43" fmla="*/ 2251948 w 12192000"/>
                  <a:gd name="connsiteY43" fmla="*/ 1986836 h 3176298"/>
                  <a:gd name="connsiteX44" fmla="*/ 2434456 w 12192000"/>
                  <a:gd name="connsiteY44" fmla="*/ 1999410 h 3176298"/>
                  <a:gd name="connsiteX45" fmla="*/ 2506847 w 12192000"/>
                  <a:gd name="connsiteY45" fmla="*/ 2019603 h 3176298"/>
                  <a:gd name="connsiteX46" fmla="*/ 2522279 w 12192000"/>
                  <a:gd name="connsiteY46" fmla="*/ 2022080 h 3176298"/>
                  <a:gd name="connsiteX47" fmla="*/ 2676398 w 12192000"/>
                  <a:gd name="connsiteY47" fmla="*/ 2044751 h 3176298"/>
                  <a:gd name="connsiteX48" fmla="*/ 2693543 w 12192000"/>
                  <a:gd name="connsiteY48" fmla="*/ 2045703 h 3176298"/>
                  <a:gd name="connsiteX49" fmla="*/ 2741360 w 12192000"/>
                  <a:gd name="connsiteY49" fmla="*/ 2041701 h 3176298"/>
                  <a:gd name="connsiteX50" fmla="*/ 2854140 w 12192000"/>
                  <a:gd name="connsiteY50" fmla="*/ 2082851 h 3176298"/>
                  <a:gd name="connsiteX51" fmla="*/ 2967110 w 12192000"/>
                  <a:gd name="connsiteY51" fmla="*/ 2096949 h 3176298"/>
                  <a:gd name="connsiteX52" fmla="*/ 3029216 w 12192000"/>
                  <a:gd name="connsiteY52" fmla="*/ 2096757 h 3176298"/>
                  <a:gd name="connsiteX53" fmla="*/ 3073604 w 12192000"/>
                  <a:gd name="connsiteY53" fmla="*/ 2106856 h 3176298"/>
                  <a:gd name="connsiteX54" fmla="*/ 3182763 w 12192000"/>
                  <a:gd name="connsiteY54" fmla="*/ 2137527 h 3176298"/>
                  <a:gd name="connsiteX55" fmla="*/ 3234202 w 12192000"/>
                  <a:gd name="connsiteY55" fmla="*/ 2142289 h 3176298"/>
                  <a:gd name="connsiteX56" fmla="*/ 3288877 w 12192000"/>
                  <a:gd name="connsiteY56" fmla="*/ 2152578 h 3176298"/>
                  <a:gd name="connsiteX57" fmla="*/ 3424135 w 12192000"/>
                  <a:gd name="connsiteY57" fmla="*/ 2198680 h 3176298"/>
                  <a:gd name="connsiteX58" fmla="*/ 3534629 w 12192000"/>
                  <a:gd name="connsiteY58" fmla="*/ 2196013 h 3176298"/>
                  <a:gd name="connsiteX59" fmla="*/ 3605116 w 12192000"/>
                  <a:gd name="connsiteY59" fmla="*/ 2196583 h 3176298"/>
                  <a:gd name="connsiteX60" fmla="*/ 3689131 w 12192000"/>
                  <a:gd name="connsiteY60" fmla="*/ 2211824 h 3176298"/>
                  <a:gd name="connsiteX61" fmla="*/ 3757902 w 12192000"/>
                  <a:gd name="connsiteY61" fmla="*/ 2234114 h 3176298"/>
                  <a:gd name="connsiteX62" fmla="*/ 3852966 w 12192000"/>
                  <a:gd name="connsiteY62" fmla="*/ 2251831 h 3176298"/>
                  <a:gd name="connsiteX63" fmla="*/ 3947648 w 12192000"/>
                  <a:gd name="connsiteY63" fmla="*/ 2285932 h 3176298"/>
                  <a:gd name="connsiteX64" fmla="*/ 4013753 w 12192000"/>
                  <a:gd name="connsiteY64" fmla="*/ 2312031 h 3176298"/>
                  <a:gd name="connsiteX65" fmla="*/ 4105766 w 12192000"/>
                  <a:gd name="connsiteY65" fmla="*/ 2335082 h 3176298"/>
                  <a:gd name="connsiteX66" fmla="*/ 4246551 w 12192000"/>
                  <a:gd name="connsiteY66" fmla="*/ 2351274 h 3176298"/>
                  <a:gd name="connsiteX67" fmla="*/ 4311323 w 12192000"/>
                  <a:gd name="connsiteY67" fmla="*/ 2352991 h 3176298"/>
                  <a:gd name="connsiteX68" fmla="*/ 4413817 w 12192000"/>
                  <a:gd name="connsiteY68" fmla="*/ 2390899 h 3176298"/>
                  <a:gd name="connsiteX69" fmla="*/ 4457632 w 12192000"/>
                  <a:gd name="connsiteY69" fmla="*/ 2409188 h 3176298"/>
                  <a:gd name="connsiteX70" fmla="*/ 4497068 w 12192000"/>
                  <a:gd name="connsiteY70" fmla="*/ 2393947 h 3176298"/>
                  <a:gd name="connsiteX71" fmla="*/ 4522596 w 12192000"/>
                  <a:gd name="connsiteY71" fmla="*/ 2376421 h 3176298"/>
                  <a:gd name="connsiteX72" fmla="*/ 4603368 w 12192000"/>
                  <a:gd name="connsiteY72" fmla="*/ 2391282 h 3176298"/>
                  <a:gd name="connsiteX73" fmla="*/ 4689098 w 12192000"/>
                  <a:gd name="connsiteY73" fmla="*/ 2406903 h 3176298"/>
                  <a:gd name="connsiteX74" fmla="*/ 4719697 w 12192000"/>
                  <a:gd name="connsiteY74" fmla="*/ 2413428 h 3176298"/>
                  <a:gd name="connsiteX75" fmla="*/ 4726469 w 12192000"/>
                  <a:gd name="connsiteY75" fmla="*/ 2414298 h 3176298"/>
                  <a:gd name="connsiteX76" fmla="*/ 4785776 w 12192000"/>
                  <a:gd name="connsiteY76" fmla="*/ 2414298 h 3176298"/>
                  <a:gd name="connsiteX77" fmla="*/ 4788661 w 12192000"/>
                  <a:gd name="connsiteY77" fmla="*/ 2414047 h 3176298"/>
                  <a:gd name="connsiteX78" fmla="*/ 4827024 w 12192000"/>
                  <a:gd name="connsiteY78" fmla="*/ 2408999 h 3176298"/>
                  <a:gd name="connsiteX79" fmla="*/ 4887415 w 12192000"/>
                  <a:gd name="connsiteY79" fmla="*/ 2405570 h 3176298"/>
                  <a:gd name="connsiteX80" fmla="*/ 4936184 w 12192000"/>
                  <a:gd name="connsiteY80" fmla="*/ 2395853 h 3176298"/>
                  <a:gd name="connsiteX81" fmla="*/ 4953328 w 12192000"/>
                  <a:gd name="connsiteY81" fmla="*/ 2390138 h 3176298"/>
                  <a:gd name="connsiteX82" fmla="*/ 5089162 w 12192000"/>
                  <a:gd name="connsiteY82" fmla="*/ 2345560 h 3176298"/>
                  <a:gd name="connsiteX83" fmla="*/ 5234326 w 12192000"/>
                  <a:gd name="connsiteY83" fmla="*/ 2309935 h 3176298"/>
                  <a:gd name="connsiteX84" fmla="*/ 5328438 w 12192000"/>
                  <a:gd name="connsiteY84" fmla="*/ 2332416 h 3176298"/>
                  <a:gd name="connsiteX85" fmla="*/ 5363491 w 12192000"/>
                  <a:gd name="connsiteY85" fmla="*/ 2332034 h 3176298"/>
                  <a:gd name="connsiteX86" fmla="*/ 5524660 w 12192000"/>
                  <a:gd name="connsiteY86" fmla="*/ 2337178 h 3176298"/>
                  <a:gd name="connsiteX87" fmla="*/ 5553045 w 12192000"/>
                  <a:gd name="connsiteY87" fmla="*/ 2342701 h 3176298"/>
                  <a:gd name="connsiteX88" fmla="*/ 5706401 w 12192000"/>
                  <a:gd name="connsiteY88" fmla="*/ 2320032 h 3176298"/>
                  <a:gd name="connsiteX89" fmla="*/ 5762029 w 12192000"/>
                  <a:gd name="connsiteY89" fmla="*/ 2316221 h 3176298"/>
                  <a:gd name="connsiteX90" fmla="*/ 5813276 w 12192000"/>
                  <a:gd name="connsiteY90" fmla="*/ 2309935 h 3176298"/>
                  <a:gd name="connsiteX91" fmla="*/ 5884906 w 12192000"/>
                  <a:gd name="connsiteY91" fmla="*/ 2308411 h 3176298"/>
                  <a:gd name="connsiteX92" fmla="*/ 5959204 w 12192000"/>
                  <a:gd name="connsiteY92" fmla="*/ 2311269 h 3176298"/>
                  <a:gd name="connsiteX93" fmla="*/ 6042072 w 12192000"/>
                  <a:gd name="connsiteY93" fmla="*/ 2310697 h 3176298"/>
                  <a:gd name="connsiteX94" fmla="*/ 6074842 w 12192000"/>
                  <a:gd name="connsiteY94" fmla="*/ 2305745 h 3176298"/>
                  <a:gd name="connsiteX95" fmla="*/ 6163425 w 12192000"/>
                  <a:gd name="connsiteY95" fmla="*/ 2309172 h 3176298"/>
                  <a:gd name="connsiteX96" fmla="*/ 6209909 w 12192000"/>
                  <a:gd name="connsiteY96" fmla="*/ 2303459 h 3176298"/>
                  <a:gd name="connsiteX97" fmla="*/ 6286493 w 12192000"/>
                  <a:gd name="connsiteY97" fmla="*/ 2302315 h 3176298"/>
                  <a:gd name="connsiteX98" fmla="*/ 6311449 w 12192000"/>
                  <a:gd name="connsiteY98" fmla="*/ 2300980 h 3176298"/>
                  <a:gd name="connsiteX99" fmla="*/ 6333739 w 12192000"/>
                  <a:gd name="connsiteY99" fmla="*/ 2300218 h 3176298"/>
                  <a:gd name="connsiteX100" fmla="*/ 6410131 w 12192000"/>
                  <a:gd name="connsiteY100" fmla="*/ 2315841 h 3176298"/>
                  <a:gd name="connsiteX101" fmla="*/ 6477951 w 12192000"/>
                  <a:gd name="connsiteY101" fmla="*/ 2316793 h 3176298"/>
                  <a:gd name="connsiteX102" fmla="*/ 6596828 w 12192000"/>
                  <a:gd name="connsiteY102" fmla="*/ 2329368 h 3176298"/>
                  <a:gd name="connsiteX103" fmla="*/ 6623118 w 12192000"/>
                  <a:gd name="connsiteY103" fmla="*/ 2324985 h 3176298"/>
                  <a:gd name="connsiteX104" fmla="*/ 6705417 w 12192000"/>
                  <a:gd name="connsiteY104" fmla="*/ 2323272 h 3176298"/>
                  <a:gd name="connsiteX105" fmla="*/ 6752283 w 12192000"/>
                  <a:gd name="connsiteY105" fmla="*/ 2321937 h 3176298"/>
                  <a:gd name="connsiteX106" fmla="*/ 6810195 w 12192000"/>
                  <a:gd name="connsiteY106" fmla="*/ 2331082 h 3176298"/>
                  <a:gd name="connsiteX107" fmla="*/ 6910782 w 12192000"/>
                  <a:gd name="connsiteY107" fmla="*/ 2350512 h 3176298"/>
                  <a:gd name="connsiteX108" fmla="*/ 6937263 w 12192000"/>
                  <a:gd name="connsiteY108" fmla="*/ 2353561 h 3176298"/>
                  <a:gd name="connsiteX109" fmla="*/ 6985653 w 12192000"/>
                  <a:gd name="connsiteY109" fmla="*/ 2362897 h 3176298"/>
                  <a:gd name="connsiteX110" fmla="*/ 6994415 w 12192000"/>
                  <a:gd name="connsiteY110" fmla="*/ 2364611 h 3176298"/>
                  <a:gd name="connsiteX111" fmla="*/ 7068141 w 12192000"/>
                  <a:gd name="connsiteY111" fmla="*/ 2388234 h 3176298"/>
                  <a:gd name="connsiteX112" fmla="*/ 7106432 w 12192000"/>
                  <a:gd name="connsiteY112" fmla="*/ 2390138 h 3176298"/>
                  <a:gd name="connsiteX113" fmla="*/ 7216547 w 12192000"/>
                  <a:gd name="connsiteY113" fmla="*/ 2390330 h 3176298"/>
                  <a:gd name="connsiteX114" fmla="*/ 7263220 w 12192000"/>
                  <a:gd name="connsiteY114" fmla="*/ 2386709 h 3176298"/>
                  <a:gd name="connsiteX115" fmla="*/ 7375428 w 12192000"/>
                  <a:gd name="connsiteY115" fmla="*/ 2372803 h 3176298"/>
                  <a:gd name="connsiteX116" fmla="*/ 7445916 w 12192000"/>
                  <a:gd name="connsiteY116" fmla="*/ 2365945 h 3176298"/>
                  <a:gd name="connsiteX117" fmla="*/ 7526880 w 12192000"/>
                  <a:gd name="connsiteY117" fmla="*/ 2355084 h 3176298"/>
                  <a:gd name="connsiteX118" fmla="*/ 7619655 w 12192000"/>
                  <a:gd name="connsiteY118" fmla="*/ 2348226 h 3176298"/>
                  <a:gd name="connsiteX119" fmla="*/ 7788636 w 12192000"/>
                  <a:gd name="connsiteY119" fmla="*/ 2327461 h 3176298"/>
                  <a:gd name="connsiteX120" fmla="*/ 7952280 w 12192000"/>
                  <a:gd name="connsiteY120" fmla="*/ 2305935 h 3176298"/>
                  <a:gd name="connsiteX121" fmla="*/ 8019339 w 12192000"/>
                  <a:gd name="connsiteY121" fmla="*/ 2286884 h 3176298"/>
                  <a:gd name="connsiteX122" fmla="*/ 8137835 w 12192000"/>
                  <a:gd name="connsiteY122" fmla="*/ 2259832 h 3176298"/>
                  <a:gd name="connsiteX123" fmla="*/ 8189651 w 12192000"/>
                  <a:gd name="connsiteY123" fmla="*/ 2243639 h 3176298"/>
                  <a:gd name="connsiteX124" fmla="*/ 8313671 w 12192000"/>
                  <a:gd name="connsiteY124" fmla="*/ 2209920 h 3176298"/>
                  <a:gd name="connsiteX125" fmla="*/ 8459979 w 12192000"/>
                  <a:gd name="connsiteY125" fmla="*/ 2158864 h 3176298"/>
                  <a:gd name="connsiteX126" fmla="*/ 8516369 w 12192000"/>
                  <a:gd name="connsiteY126" fmla="*/ 2144003 h 3176298"/>
                  <a:gd name="connsiteX127" fmla="*/ 8657726 w 12192000"/>
                  <a:gd name="connsiteY127" fmla="*/ 2106284 h 3176298"/>
                  <a:gd name="connsiteX128" fmla="*/ 8711448 w 12192000"/>
                  <a:gd name="connsiteY128" fmla="*/ 2098664 h 3176298"/>
                  <a:gd name="connsiteX129" fmla="*/ 8772219 w 12192000"/>
                  <a:gd name="connsiteY129" fmla="*/ 2082280 h 3176298"/>
                  <a:gd name="connsiteX130" fmla="*/ 8845565 w 12192000"/>
                  <a:gd name="connsiteY130" fmla="*/ 2053705 h 3176298"/>
                  <a:gd name="connsiteX131" fmla="*/ 8967871 w 12192000"/>
                  <a:gd name="connsiteY131" fmla="*/ 2011221 h 3176298"/>
                  <a:gd name="connsiteX132" fmla="*/ 9015878 w 12192000"/>
                  <a:gd name="connsiteY132" fmla="*/ 2001124 h 3176298"/>
                  <a:gd name="connsiteX133" fmla="*/ 9234579 w 12192000"/>
                  <a:gd name="connsiteY133" fmla="*/ 1935209 h 3176298"/>
                  <a:gd name="connsiteX134" fmla="*/ 9346597 w 12192000"/>
                  <a:gd name="connsiteY134" fmla="*/ 1896917 h 3176298"/>
                  <a:gd name="connsiteX135" fmla="*/ 9416321 w 12192000"/>
                  <a:gd name="connsiteY135" fmla="*/ 1880724 h 3176298"/>
                  <a:gd name="connsiteX136" fmla="*/ 9477283 w 12192000"/>
                  <a:gd name="connsiteY136" fmla="*/ 1856149 h 3176298"/>
                  <a:gd name="connsiteX137" fmla="*/ 9666265 w 12192000"/>
                  <a:gd name="connsiteY137" fmla="*/ 1787186 h 3176298"/>
                  <a:gd name="connsiteX138" fmla="*/ 9754088 w 12192000"/>
                  <a:gd name="connsiteY138" fmla="*/ 1741464 h 3176298"/>
                  <a:gd name="connsiteX139" fmla="*/ 9899446 w 12192000"/>
                  <a:gd name="connsiteY139" fmla="*/ 1656880 h 3176298"/>
                  <a:gd name="connsiteX140" fmla="*/ 9993175 w 12192000"/>
                  <a:gd name="connsiteY140" fmla="*/ 1576487 h 3176298"/>
                  <a:gd name="connsiteX141" fmla="*/ 10044230 w 12192000"/>
                  <a:gd name="connsiteY141" fmla="*/ 1540480 h 3176298"/>
                  <a:gd name="connsiteX142" fmla="*/ 10131863 w 12192000"/>
                  <a:gd name="connsiteY142" fmla="*/ 1485613 h 3176298"/>
                  <a:gd name="connsiteX143" fmla="*/ 10242357 w 12192000"/>
                  <a:gd name="connsiteY143" fmla="*/ 1410555 h 3176298"/>
                  <a:gd name="connsiteX144" fmla="*/ 10363709 w 12192000"/>
                  <a:gd name="connsiteY144" fmla="*/ 1359499 h 3176298"/>
                  <a:gd name="connsiteX145" fmla="*/ 10428291 w 12192000"/>
                  <a:gd name="connsiteY145" fmla="*/ 1314920 h 3176298"/>
                  <a:gd name="connsiteX146" fmla="*/ 10490969 w 12192000"/>
                  <a:gd name="connsiteY146" fmla="*/ 1267104 h 3176298"/>
                  <a:gd name="connsiteX147" fmla="*/ 10523354 w 12192000"/>
                  <a:gd name="connsiteY147" fmla="*/ 1238337 h 3176298"/>
                  <a:gd name="connsiteX148" fmla="*/ 10590031 w 12192000"/>
                  <a:gd name="connsiteY148" fmla="*/ 1191664 h 3176298"/>
                  <a:gd name="connsiteX149" fmla="*/ 10656519 w 12192000"/>
                  <a:gd name="connsiteY149" fmla="*/ 1156038 h 3176298"/>
                  <a:gd name="connsiteX150" fmla="*/ 10703573 w 12192000"/>
                  <a:gd name="connsiteY150" fmla="*/ 1120603 h 3176298"/>
                  <a:gd name="connsiteX151" fmla="*/ 10764534 w 12192000"/>
                  <a:gd name="connsiteY151" fmla="*/ 1067643 h 3176298"/>
                  <a:gd name="connsiteX152" fmla="*/ 10850453 w 12192000"/>
                  <a:gd name="connsiteY152" fmla="*/ 1014301 h 3176298"/>
                  <a:gd name="connsiteX153" fmla="*/ 10929704 w 12192000"/>
                  <a:gd name="connsiteY153" fmla="*/ 980201 h 3176298"/>
                  <a:gd name="connsiteX154" fmla="*/ 10967423 w 12192000"/>
                  <a:gd name="connsiteY154" fmla="*/ 930289 h 3176298"/>
                  <a:gd name="connsiteX155" fmla="*/ 11058869 w 12192000"/>
                  <a:gd name="connsiteY155" fmla="*/ 838084 h 3176298"/>
                  <a:gd name="connsiteX156" fmla="*/ 11172600 w 12192000"/>
                  <a:gd name="connsiteY156" fmla="*/ 762834 h 3176298"/>
                  <a:gd name="connsiteX157" fmla="*/ 11275283 w 12192000"/>
                  <a:gd name="connsiteY157" fmla="*/ 673676 h 3176298"/>
                  <a:gd name="connsiteX158" fmla="*/ 11320623 w 12192000"/>
                  <a:gd name="connsiteY158" fmla="*/ 639195 h 3176298"/>
                  <a:gd name="connsiteX159" fmla="*/ 11374346 w 12192000"/>
                  <a:gd name="connsiteY159" fmla="*/ 601664 h 3176298"/>
                  <a:gd name="connsiteX160" fmla="*/ 11448453 w 12192000"/>
                  <a:gd name="connsiteY160" fmla="*/ 567755 h 3176298"/>
                  <a:gd name="connsiteX161" fmla="*/ 11532275 w 12192000"/>
                  <a:gd name="connsiteY161" fmla="*/ 522605 h 3176298"/>
                  <a:gd name="connsiteX162" fmla="*/ 11562947 w 12192000"/>
                  <a:gd name="connsiteY162" fmla="*/ 486598 h 3176298"/>
                  <a:gd name="connsiteX163" fmla="*/ 11672489 w 12192000"/>
                  <a:gd name="connsiteY163" fmla="*/ 335337 h 3176298"/>
                  <a:gd name="connsiteX164" fmla="*/ 11821656 w 12192000"/>
                  <a:gd name="connsiteY164" fmla="*/ 207889 h 3176298"/>
                  <a:gd name="connsiteX165" fmla="*/ 11986443 w 12192000"/>
                  <a:gd name="connsiteY165" fmla="*/ 104824 h 3176298"/>
                  <a:gd name="connsiteX166" fmla="*/ 12026448 w 12192000"/>
                  <a:gd name="connsiteY166" fmla="*/ 88821 h 3176298"/>
                  <a:gd name="connsiteX167" fmla="*/ 12160947 w 12192000"/>
                  <a:gd name="connsiteY167" fmla="*/ 28621 h 3176298"/>
                  <a:gd name="connsiteX168" fmla="*/ 12192000 w 12192000"/>
                  <a:gd name="connsiteY168" fmla="*/ 0 h 31762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Lst>
                <a:rect l="l" t="t" r="r" b="b"/>
                <a:pathLst>
                  <a:path w="12192000" h="3176298">
                    <a:moveTo>
                      <a:pt x="12192000" y="0"/>
                    </a:moveTo>
                    <a:lnTo>
                      <a:pt x="12192000" y="3176298"/>
                    </a:lnTo>
                    <a:lnTo>
                      <a:pt x="0" y="3176298"/>
                    </a:lnTo>
                    <a:lnTo>
                      <a:pt x="0" y="2264980"/>
                    </a:lnTo>
                    <a:lnTo>
                      <a:pt x="544" y="2264980"/>
                    </a:lnTo>
                    <a:lnTo>
                      <a:pt x="544" y="2392219"/>
                    </a:lnTo>
                    <a:lnTo>
                      <a:pt x="61197" y="2387448"/>
                    </a:lnTo>
                    <a:cubicBezTo>
                      <a:pt x="80794" y="2382137"/>
                      <a:pt x="99990" y="2374707"/>
                      <a:pt x="119613" y="2369945"/>
                    </a:cubicBezTo>
                    <a:cubicBezTo>
                      <a:pt x="137898" y="2365563"/>
                      <a:pt x="155046" y="2355466"/>
                      <a:pt x="172384" y="2347084"/>
                    </a:cubicBezTo>
                    <a:cubicBezTo>
                      <a:pt x="205529" y="2331082"/>
                      <a:pt x="240965" y="2341178"/>
                      <a:pt x="274873" y="2336988"/>
                    </a:cubicBezTo>
                    <a:cubicBezTo>
                      <a:pt x="285732" y="2335653"/>
                      <a:pt x="296590" y="2334130"/>
                      <a:pt x="307259" y="2331461"/>
                    </a:cubicBezTo>
                    <a:cubicBezTo>
                      <a:pt x="336408" y="2324413"/>
                      <a:pt x="366127" y="2318317"/>
                      <a:pt x="394511" y="2308601"/>
                    </a:cubicBezTo>
                    <a:cubicBezTo>
                      <a:pt x="426709" y="2297743"/>
                      <a:pt x="457572" y="2283264"/>
                      <a:pt x="494337" y="2268213"/>
                    </a:cubicBezTo>
                    <a:cubicBezTo>
                      <a:pt x="507102" y="2272024"/>
                      <a:pt x="526724" y="2282312"/>
                      <a:pt x="546917" y="2283264"/>
                    </a:cubicBezTo>
                    <a:cubicBezTo>
                      <a:pt x="611880" y="2286503"/>
                      <a:pt x="672650" y="2268786"/>
                      <a:pt x="730754" y="2240780"/>
                    </a:cubicBezTo>
                    <a:cubicBezTo>
                      <a:pt x="748471" y="2232399"/>
                      <a:pt x="767524" y="2226874"/>
                      <a:pt x="785432" y="2218682"/>
                    </a:cubicBezTo>
                    <a:cubicBezTo>
                      <a:pt x="791717" y="2215826"/>
                      <a:pt x="799909" y="2209730"/>
                      <a:pt x="801053" y="2204013"/>
                    </a:cubicBezTo>
                    <a:cubicBezTo>
                      <a:pt x="807719" y="2170866"/>
                      <a:pt x="832486" y="2171436"/>
                      <a:pt x="858205" y="2169532"/>
                    </a:cubicBezTo>
                    <a:cubicBezTo>
                      <a:pt x="888877" y="2167247"/>
                      <a:pt x="919165" y="2161912"/>
                      <a:pt x="949646" y="2157340"/>
                    </a:cubicBezTo>
                    <a:cubicBezTo>
                      <a:pt x="953648" y="2156768"/>
                      <a:pt x="957266" y="2152768"/>
                      <a:pt x="960887" y="2150099"/>
                    </a:cubicBezTo>
                    <a:cubicBezTo>
                      <a:pt x="966411" y="2146099"/>
                      <a:pt x="971554" y="2140003"/>
                      <a:pt x="977653" y="2138480"/>
                    </a:cubicBezTo>
                    <a:cubicBezTo>
                      <a:pt x="1008894" y="2131049"/>
                      <a:pt x="1040327" y="2124763"/>
                      <a:pt x="1071762" y="2117905"/>
                    </a:cubicBezTo>
                    <a:cubicBezTo>
                      <a:pt x="1078810" y="2116380"/>
                      <a:pt x="1086048" y="2114476"/>
                      <a:pt x="1092527" y="2111428"/>
                    </a:cubicBezTo>
                    <a:cubicBezTo>
                      <a:pt x="1098623" y="2108570"/>
                      <a:pt x="1103767" y="2103616"/>
                      <a:pt x="1109865" y="2100568"/>
                    </a:cubicBezTo>
                    <a:cubicBezTo>
                      <a:pt x="1126437" y="2092378"/>
                      <a:pt x="1143394" y="2084757"/>
                      <a:pt x="1162823" y="2075613"/>
                    </a:cubicBezTo>
                    <a:cubicBezTo>
                      <a:pt x="1173681" y="2092757"/>
                      <a:pt x="1188354" y="2083041"/>
                      <a:pt x="1206641" y="2074851"/>
                    </a:cubicBezTo>
                    <a:cubicBezTo>
                      <a:pt x="1225310" y="2066468"/>
                      <a:pt x="1246837" y="2063801"/>
                      <a:pt x="1267411" y="2060753"/>
                    </a:cubicBezTo>
                    <a:cubicBezTo>
                      <a:pt x="1305132" y="2055228"/>
                      <a:pt x="1343044" y="2051799"/>
                      <a:pt x="1380762" y="2046847"/>
                    </a:cubicBezTo>
                    <a:cubicBezTo>
                      <a:pt x="1388765" y="2045703"/>
                      <a:pt x="1397909" y="2043608"/>
                      <a:pt x="1404006" y="2038844"/>
                    </a:cubicBezTo>
                    <a:cubicBezTo>
                      <a:pt x="1445725" y="2006839"/>
                      <a:pt x="1496403" y="1997887"/>
                      <a:pt x="1544598" y="2000932"/>
                    </a:cubicBezTo>
                    <a:cubicBezTo>
                      <a:pt x="1582510" y="2003220"/>
                      <a:pt x="1619658" y="2004935"/>
                      <a:pt x="1657188" y="2001697"/>
                    </a:cubicBezTo>
                    <a:cubicBezTo>
                      <a:pt x="1660046" y="2001505"/>
                      <a:pt x="1663856" y="2001887"/>
                      <a:pt x="1665950" y="2003411"/>
                    </a:cubicBezTo>
                    <a:cubicBezTo>
                      <a:pt x="1678904" y="2013507"/>
                      <a:pt x="1692431" y="2014269"/>
                      <a:pt x="1709006" y="2015983"/>
                    </a:cubicBezTo>
                    <a:cubicBezTo>
                      <a:pt x="1732439" y="2018461"/>
                      <a:pt x="1753965" y="2016745"/>
                      <a:pt x="1775684" y="2012555"/>
                    </a:cubicBezTo>
                    <a:cubicBezTo>
                      <a:pt x="1791496" y="2009507"/>
                      <a:pt x="1807497" y="2003220"/>
                      <a:pt x="1821596" y="1995218"/>
                    </a:cubicBezTo>
                    <a:cubicBezTo>
                      <a:pt x="1841216" y="1983978"/>
                      <a:pt x="1860079" y="1979597"/>
                      <a:pt x="1878748" y="1994457"/>
                    </a:cubicBezTo>
                    <a:cubicBezTo>
                      <a:pt x="1898940" y="2010269"/>
                      <a:pt x="1921800" y="2004745"/>
                      <a:pt x="1944092" y="2005315"/>
                    </a:cubicBezTo>
                    <a:cubicBezTo>
                      <a:pt x="1953806" y="2005507"/>
                      <a:pt x="1964094" y="2005124"/>
                      <a:pt x="1973429" y="2007601"/>
                    </a:cubicBezTo>
                    <a:cubicBezTo>
                      <a:pt x="2000479" y="2014651"/>
                      <a:pt x="2026581" y="2025320"/>
                      <a:pt x="2054013" y="2030082"/>
                    </a:cubicBezTo>
                    <a:cubicBezTo>
                      <a:pt x="2069254" y="2032747"/>
                      <a:pt x="2086208" y="2027986"/>
                      <a:pt x="2102021" y="2024557"/>
                    </a:cubicBezTo>
                    <a:cubicBezTo>
                      <a:pt x="2118023" y="2020937"/>
                      <a:pt x="2133834" y="2015413"/>
                      <a:pt x="2149267" y="2009697"/>
                    </a:cubicBezTo>
                    <a:cubicBezTo>
                      <a:pt x="2159743" y="2005887"/>
                      <a:pt x="2171173" y="2002267"/>
                      <a:pt x="2179556" y="1995409"/>
                    </a:cubicBezTo>
                    <a:cubicBezTo>
                      <a:pt x="2198608" y="1979788"/>
                      <a:pt x="2218229" y="1977120"/>
                      <a:pt x="2240710" y="1985312"/>
                    </a:cubicBezTo>
                    <a:cubicBezTo>
                      <a:pt x="2244137" y="1986647"/>
                      <a:pt x="2248138" y="1986647"/>
                      <a:pt x="2251948" y="1986836"/>
                    </a:cubicBezTo>
                    <a:cubicBezTo>
                      <a:pt x="2312915" y="1990836"/>
                      <a:pt x="2373874" y="1993314"/>
                      <a:pt x="2434456" y="1999410"/>
                    </a:cubicBezTo>
                    <a:cubicBezTo>
                      <a:pt x="2459029" y="2001887"/>
                      <a:pt x="2482652" y="2012745"/>
                      <a:pt x="2506847" y="2019603"/>
                    </a:cubicBezTo>
                    <a:cubicBezTo>
                      <a:pt x="2511800" y="2020937"/>
                      <a:pt x="2517327" y="2023033"/>
                      <a:pt x="2522279" y="2022080"/>
                    </a:cubicBezTo>
                    <a:cubicBezTo>
                      <a:pt x="2576191" y="2012555"/>
                      <a:pt x="2626677" y="2026461"/>
                      <a:pt x="2676398" y="2044751"/>
                    </a:cubicBezTo>
                    <a:cubicBezTo>
                      <a:pt x="2681540" y="2046656"/>
                      <a:pt x="2687827" y="2046084"/>
                      <a:pt x="2693543" y="2045703"/>
                    </a:cubicBezTo>
                    <a:cubicBezTo>
                      <a:pt x="2709548" y="2044370"/>
                      <a:pt x="2726882" y="2037701"/>
                      <a:pt x="2741360" y="2041701"/>
                    </a:cubicBezTo>
                    <a:cubicBezTo>
                      <a:pt x="2779842" y="2052753"/>
                      <a:pt x="2817943" y="2066087"/>
                      <a:pt x="2854140" y="2082851"/>
                    </a:cubicBezTo>
                    <a:cubicBezTo>
                      <a:pt x="2890910" y="2099805"/>
                      <a:pt x="2925008" y="2114095"/>
                      <a:pt x="2967110" y="2096949"/>
                    </a:cubicBezTo>
                    <a:cubicBezTo>
                      <a:pt x="2985016" y="2089709"/>
                      <a:pt x="3008639" y="2094853"/>
                      <a:pt x="3029216" y="2096757"/>
                    </a:cubicBezTo>
                    <a:cubicBezTo>
                      <a:pt x="3044264" y="2098282"/>
                      <a:pt x="3058743" y="2106856"/>
                      <a:pt x="3073604" y="2106856"/>
                    </a:cubicBezTo>
                    <a:cubicBezTo>
                      <a:pt x="3113231" y="2106856"/>
                      <a:pt x="3148472" y="2116953"/>
                      <a:pt x="3182763" y="2137527"/>
                    </a:cubicBezTo>
                    <a:cubicBezTo>
                      <a:pt x="3196102" y="2145528"/>
                      <a:pt x="3216867" y="2140193"/>
                      <a:pt x="3234202" y="2142289"/>
                    </a:cubicBezTo>
                    <a:cubicBezTo>
                      <a:pt x="3252492" y="2144765"/>
                      <a:pt x="3271348" y="2147051"/>
                      <a:pt x="3288877" y="2152578"/>
                    </a:cubicBezTo>
                    <a:cubicBezTo>
                      <a:pt x="3334216" y="2167056"/>
                      <a:pt x="3378986" y="2183439"/>
                      <a:pt x="3424135" y="2198680"/>
                    </a:cubicBezTo>
                    <a:cubicBezTo>
                      <a:pt x="3461282" y="2211253"/>
                      <a:pt x="3497862" y="2201347"/>
                      <a:pt x="3534629" y="2196013"/>
                    </a:cubicBezTo>
                    <a:cubicBezTo>
                      <a:pt x="3557682" y="2192583"/>
                      <a:pt x="3579206" y="2184391"/>
                      <a:pt x="3605116" y="2196583"/>
                    </a:cubicBezTo>
                    <a:cubicBezTo>
                      <a:pt x="3629882" y="2208205"/>
                      <a:pt x="3661315" y="2205537"/>
                      <a:pt x="3689131" y="2211824"/>
                    </a:cubicBezTo>
                    <a:cubicBezTo>
                      <a:pt x="3712565" y="2217157"/>
                      <a:pt x="3735231" y="2225732"/>
                      <a:pt x="3757902" y="2234114"/>
                    </a:cubicBezTo>
                    <a:cubicBezTo>
                      <a:pt x="3788766" y="2245545"/>
                      <a:pt x="3819245" y="2257545"/>
                      <a:pt x="3852966" y="2251831"/>
                    </a:cubicBezTo>
                    <a:cubicBezTo>
                      <a:pt x="3891259" y="2245353"/>
                      <a:pt x="3917546" y="2269738"/>
                      <a:pt x="3947648" y="2285932"/>
                    </a:cubicBezTo>
                    <a:cubicBezTo>
                      <a:pt x="3968414" y="2296980"/>
                      <a:pt x="3991083" y="2305172"/>
                      <a:pt x="4013753" y="2312031"/>
                    </a:cubicBezTo>
                    <a:cubicBezTo>
                      <a:pt x="4044043" y="2320985"/>
                      <a:pt x="4075285" y="2326320"/>
                      <a:pt x="4105766" y="2335082"/>
                    </a:cubicBezTo>
                    <a:cubicBezTo>
                      <a:pt x="4151870" y="2348226"/>
                      <a:pt x="4198546" y="2358514"/>
                      <a:pt x="4246551" y="2351274"/>
                    </a:cubicBezTo>
                    <a:cubicBezTo>
                      <a:pt x="4268649" y="2348036"/>
                      <a:pt x="4289227" y="2348226"/>
                      <a:pt x="4311323" y="2352991"/>
                    </a:cubicBezTo>
                    <a:cubicBezTo>
                      <a:pt x="4347518" y="2360801"/>
                      <a:pt x="4384668" y="2361753"/>
                      <a:pt x="4413817" y="2390899"/>
                    </a:cubicBezTo>
                    <a:cubicBezTo>
                      <a:pt x="4424104" y="2401188"/>
                      <a:pt x="4442581" y="2403853"/>
                      <a:pt x="4457632" y="2409188"/>
                    </a:cubicBezTo>
                    <a:cubicBezTo>
                      <a:pt x="4474969" y="2415476"/>
                      <a:pt x="4487731" y="2412236"/>
                      <a:pt x="4497068" y="2393947"/>
                    </a:cubicBezTo>
                    <a:cubicBezTo>
                      <a:pt x="4501257" y="2385757"/>
                      <a:pt x="4513260" y="2377755"/>
                      <a:pt x="4522596" y="2376421"/>
                    </a:cubicBezTo>
                    <a:cubicBezTo>
                      <a:pt x="4550599" y="2372421"/>
                      <a:pt x="4576318" y="2378327"/>
                      <a:pt x="4603368" y="2391282"/>
                    </a:cubicBezTo>
                    <a:cubicBezTo>
                      <a:pt x="4628705" y="2403474"/>
                      <a:pt x="4660331" y="2402140"/>
                      <a:pt x="4689098" y="2406903"/>
                    </a:cubicBezTo>
                    <a:cubicBezTo>
                      <a:pt x="4699289" y="2408618"/>
                      <a:pt x="4709482" y="2411237"/>
                      <a:pt x="4719697" y="2413428"/>
                    </a:cubicBezTo>
                    <a:lnTo>
                      <a:pt x="4726469" y="2414298"/>
                    </a:lnTo>
                    <a:lnTo>
                      <a:pt x="4785776" y="2414298"/>
                    </a:lnTo>
                    <a:lnTo>
                      <a:pt x="4788661" y="2414047"/>
                    </a:lnTo>
                    <a:cubicBezTo>
                      <a:pt x="4801401" y="2412237"/>
                      <a:pt x="4814166" y="2410142"/>
                      <a:pt x="4827024" y="2408999"/>
                    </a:cubicBezTo>
                    <a:cubicBezTo>
                      <a:pt x="4847027" y="2407095"/>
                      <a:pt x="4867412" y="2407856"/>
                      <a:pt x="4887415" y="2405570"/>
                    </a:cubicBezTo>
                    <a:cubicBezTo>
                      <a:pt x="4903799" y="2403853"/>
                      <a:pt x="4919991" y="2399474"/>
                      <a:pt x="4936184" y="2395853"/>
                    </a:cubicBezTo>
                    <a:cubicBezTo>
                      <a:pt x="4942089" y="2394520"/>
                      <a:pt x="4947996" y="2389376"/>
                      <a:pt x="4953328" y="2390138"/>
                    </a:cubicBezTo>
                    <a:cubicBezTo>
                      <a:pt x="5006292" y="2398330"/>
                      <a:pt x="5044391" y="2361753"/>
                      <a:pt x="5089162" y="2345560"/>
                    </a:cubicBezTo>
                    <a:cubicBezTo>
                      <a:pt x="5136216" y="2328413"/>
                      <a:pt x="5181748" y="2302124"/>
                      <a:pt x="5234326" y="2309935"/>
                    </a:cubicBezTo>
                    <a:cubicBezTo>
                      <a:pt x="5266141" y="2314697"/>
                      <a:pt x="5296812" y="2325747"/>
                      <a:pt x="5328438" y="2332416"/>
                    </a:cubicBezTo>
                    <a:cubicBezTo>
                      <a:pt x="5339677" y="2334701"/>
                      <a:pt x="5352250" y="2334320"/>
                      <a:pt x="5363491" y="2332034"/>
                    </a:cubicBezTo>
                    <a:cubicBezTo>
                      <a:pt x="5417784" y="2321555"/>
                      <a:pt x="5471316" y="2320032"/>
                      <a:pt x="5524660" y="2337178"/>
                    </a:cubicBezTo>
                    <a:cubicBezTo>
                      <a:pt x="5533802" y="2340036"/>
                      <a:pt x="5543518" y="2342701"/>
                      <a:pt x="5553045" y="2342701"/>
                    </a:cubicBezTo>
                    <a:cubicBezTo>
                      <a:pt x="5605244" y="2342701"/>
                      <a:pt x="5656488" y="2338701"/>
                      <a:pt x="5706401" y="2320032"/>
                    </a:cubicBezTo>
                    <a:cubicBezTo>
                      <a:pt x="5723166" y="2313745"/>
                      <a:pt x="5743551" y="2317745"/>
                      <a:pt x="5762029" y="2316221"/>
                    </a:cubicBezTo>
                    <a:cubicBezTo>
                      <a:pt x="5779174" y="2314889"/>
                      <a:pt x="5796702" y="2314317"/>
                      <a:pt x="5813276" y="2309935"/>
                    </a:cubicBezTo>
                    <a:cubicBezTo>
                      <a:pt x="5837472" y="2303459"/>
                      <a:pt x="5859949" y="2302697"/>
                      <a:pt x="5884906" y="2308411"/>
                    </a:cubicBezTo>
                    <a:cubicBezTo>
                      <a:pt x="5908719" y="2313745"/>
                      <a:pt x="5934438" y="2311079"/>
                      <a:pt x="5959204" y="2311269"/>
                    </a:cubicBezTo>
                    <a:cubicBezTo>
                      <a:pt x="5986828" y="2311459"/>
                      <a:pt x="6014449" y="2311649"/>
                      <a:pt x="6042072" y="2310697"/>
                    </a:cubicBezTo>
                    <a:cubicBezTo>
                      <a:pt x="6053124" y="2310317"/>
                      <a:pt x="6065695" y="2302697"/>
                      <a:pt x="6074842" y="2305745"/>
                    </a:cubicBezTo>
                    <a:cubicBezTo>
                      <a:pt x="6104368" y="2316031"/>
                      <a:pt x="6133897" y="2303649"/>
                      <a:pt x="6163425" y="2309172"/>
                    </a:cubicBezTo>
                    <a:cubicBezTo>
                      <a:pt x="6177905" y="2312031"/>
                      <a:pt x="6194288" y="2304220"/>
                      <a:pt x="6209909" y="2303459"/>
                    </a:cubicBezTo>
                    <a:cubicBezTo>
                      <a:pt x="6235437" y="2302124"/>
                      <a:pt x="6260964" y="2302697"/>
                      <a:pt x="6286493" y="2302315"/>
                    </a:cubicBezTo>
                    <a:cubicBezTo>
                      <a:pt x="6294876" y="2302124"/>
                      <a:pt x="6303068" y="2301362"/>
                      <a:pt x="6311449" y="2300980"/>
                    </a:cubicBezTo>
                    <a:cubicBezTo>
                      <a:pt x="6318880" y="2300601"/>
                      <a:pt x="6326691" y="2298887"/>
                      <a:pt x="6333739" y="2300218"/>
                    </a:cubicBezTo>
                    <a:cubicBezTo>
                      <a:pt x="6359268" y="2304983"/>
                      <a:pt x="6384414" y="2312793"/>
                      <a:pt x="6410131" y="2315841"/>
                    </a:cubicBezTo>
                    <a:cubicBezTo>
                      <a:pt x="6432420" y="2318507"/>
                      <a:pt x="6455472" y="2314889"/>
                      <a:pt x="6477951" y="2316793"/>
                    </a:cubicBezTo>
                    <a:cubicBezTo>
                      <a:pt x="6517576" y="2320032"/>
                      <a:pt x="6557201" y="2325747"/>
                      <a:pt x="6596828" y="2329368"/>
                    </a:cubicBezTo>
                    <a:cubicBezTo>
                      <a:pt x="6605401" y="2330130"/>
                      <a:pt x="6614353" y="2325365"/>
                      <a:pt x="6623118" y="2324985"/>
                    </a:cubicBezTo>
                    <a:cubicBezTo>
                      <a:pt x="6650551" y="2324033"/>
                      <a:pt x="6677984" y="2323841"/>
                      <a:pt x="6705417" y="2323272"/>
                    </a:cubicBezTo>
                    <a:cubicBezTo>
                      <a:pt x="6721038" y="2323080"/>
                      <a:pt x="6736851" y="2323651"/>
                      <a:pt x="6752283" y="2321937"/>
                    </a:cubicBezTo>
                    <a:cubicBezTo>
                      <a:pt x="6772665" y="2319651"/>
                      <a:pt x="6791144" y="2316221"/>
                      <a:pt x="6810195" y="2331082"/>
                    </a:cubicBezTo>
                    <a:cubicBezTo>
                      <a:pt x="6839534" y="2354132"/>
                      <a:pt x="6876872" y="2345178"/>
                      <a:pt x="6910782" y="2350512"/>
                    </a:cubicBezTo>
                    <a:cubicBezTo>
                      <a:pt x="6919547" y="2351847"/>
                      <a:pt x="6928501" y="2352036"/>
                      <a:pt x="6937263" y="2353561"/>
                    </a:cubicBezTo>
                    <a:cubicBezTo>
                      <a:pt x="6953457" y="2356418"/>
                      <a:pt x="6969457" y="2359657"/>
                      <a:pt x="6985653" y="2362897"/>
                    </a:cubicBezTo>
                    <a:cubicBezTo>
                      <a:pt x="6988509" y="2363467"/>
                      <a:pt x="6991747" y="2363659"/>
                      <a:pt x="6994415" y="2364611"/>
                    </a:cubicBezTo>
                    <a:cubicBezTo>
                      <a:pt x="7018991" y="2372611"/>
                      <a:pt x="7043184" y="2381755"/>
                      <a:pt x="7068141" y="2388234"/>
                    </a:cubicBezTo>
                    <a:cubicBezTo>
                      <a:pt x="7080334" y="2391472"/>
                      <a:pt x="7093860" y="2391853"/>
                      <a:pt x="7106432" y="2390138"/>
                    </a:cubicBezTo>
                    <a:cubicBezTo>
                      <a:pt x="7143199" y="2385185"/>
                      <a:pt x="7179587" y="2383089"/>
                      <a:pt x="7216547" y="2390330"/>
                    </a:cubicBezTo>
                    <a:cubicBezTo>
                      <a:pt x="7231214" y="2393186"/>
                      <a:pt x="7247599" y="2388424"/>
                      <a:pt x="7263220" y="2386709"/>
                    </a:cubicBezTo>
                    <a:cubicBezTo>
                      <a:pt x="7300559" y="2382137"/>
                      <a:pt x="7337899" y="2377183"/>
                      <a:pt x="7375428" y="2372803"/>
                    </a:cubicBezTo>
                    <a:cubicBezTo>
                      <a:pt x="7398860" y="2370135"/>
                      <a:pt x="7422483" y="2368611"/>
                      <a:pt x="7445916" y="2365945"/>
                    </a:cubicBezTo>
                    <a:cubicBezTo>
                      <a:pt x="7472967" y="2362705"/>
                      <a:pt x="7499828" y="2357753"/>
                      <a:pt x="7526880" y="2355084"/>
                    </a:cubicBezTo>
                    <a:cubicBezTo>
                      <a:pt x="7557742" y="2352036"/>
                      <a:pt x="7588795" y="2351466"/>
                      <a:pt x="7619655" y="2348226"/>
                    </a:cubicBezTo>
                    <a:cubicBezTo>
                      <a:pt x="7676047" y="2341940"/>
                      <a:pt x="7732247" y="2334509"/>
                      <a:pt x="7788636" y="2327461"/>
                    </a:cubicBezTo>
                    <a:cubicBezTo>
                      <a:pt x="7843311" y="2320603"/>
                      <a:pt x="7897987" y="2314507"/>
                      <a:pt x="7952280" y="2305935"/>
                    </a:cubicBezTo>
                    <a:cubicBezTo>
                      <a:pt x="7975142" y="2302315"/>
                      <a:pt x="7996859" y="2292408"/>
                      <a:pt x="8019339" y="2286884"/>
                    </a:cubicBezTo>
                    <a:cubicBezTo>
                      <a:pt x="8058774" y="2277357"/>
                      <a:pt x="8098590" y="2269357"/>
                      <a:pt x="8137835" y="2259832"/>
                    </a:cubicBezTo>
                    <a:cubicBezTo>
                      <a:pt x="8155359" y="2255641"/>
                      <a:pt x="8172124" y="2248593"/>
                      <a:pt x="8189651" y="2243639"/>
                    </a:cubicBezTo>
                    <a:cubicBezTo>
                      <a:pt x="8230992" y="2232208"/>
                      <a:pt x="8272903" y="2222874"/>
                      <a:pt x="8313671" y="2209920"/>
                    </a:cubicBezTo>
                    <a:cubicBezTo>
                      <a:pt x="8362822" y="2194297"/>
                      <a:pt x="8411019" y="2175439"/>
                      <a:pt x="8459979" y="2158864"/>
                    </a:cubicBezTo>
                    <a:cubicBezTo>
                      <a:pt x="8478269" y="2152578"/>
                      <a:pt x="8497511" y="2148957"/>
                      <a:pt x="8516369" y="2144003"/>
                    </a:cubicBezTo>
                    <a:cubicBezTo>
                      <a:pt x="8563425" y="2131431"/>
                      <a:pt x="8610288" y="2118095"/>
                      <a:pt x="8657726" y="2106284"/>
                    </a:cubicBezTo>
                    <a:cubicBezTo>
                      <a:pt x="8675253" y="2101901"/>
                      <a:pt x="8693731" y="2102284"/>
                      <a:pt x="8711448" y="2098664"/>
                    </a:cubicBezTo>
                    <a:cubicBezTo>
                      <a:pt x="8732023" y="2094472"/>
                      <a:pt x="8752407" y="2089138"/>
                      <a:pt x="8772219" y="2082280"/>
                    </a:cubicBezTo>
                    <a:cubicBezTo>
                      <a:pt x="8796985" y="2073707"/>
                      <a:pt x="8820990" y="2062659"/>
                      <a:pt x="8845565" y="2053705"/>
                    </a:cubicBezTo>
                    <a:cubicBezTo>
                      <a:pt x="8886142" y="2039034"/>
                      <a:pt x="8926911" y="2024557"/>
                      <a:pt x="8967871" y="2011221"/>
                    </a:cubicBezTo>
                    <a:cubicBezTo>
                      <a:pt x="8983301" y="2006268"/>
                      <a:pt x="9000257" y="2005697"/>
                      <a:pt x="9015878" y="2001124"/>
                    </a:cubicBezTo>
                    <a:cubicBezTo>
                      <a:pt x="9088840" y="1979597"/>
                      <a:pt x="9161805" y="1957880"/>
                      <a:pt x="9234579" y="1935209"/>
                    </a:cubicBezTo>
                    <a:cubicBezTo>
                      <a:pt x="9272298" y="1923399"/>
                      <a:pt x="9308875" y="1908538"/>
                      <a:pt x="9346597" y="1896917"/>
                    </a:cubicBezTo>
                    <a:cubicBezTo>
                      <a:pt x="9369267" y="1889869"/>
                      <a:pt x="9393650" y="1887773"/>
                      <a:pt x="9416321" y="1880724"/>
                    </a:cubicBezTo>
                    <a:cubicBezTo>
                      <a:pt x="9437278" y="1874247"/>
                      <a:pt x="9456709" y="1863578"/>
                      <a:pt x="9477283" y="1856149"/>
                    </a:cubicBezTo>
                    <a:cubicBezTo>
                      <a:pt x="9540152" y="1833097"/>
                      <a:pt x="9603971" y="1811953"/>
                      <a:pt x="9666265" y="1787186"/>
                    </a:cubicBezTo>
                    <a:cubicBezTo>
                      <a:pt x="9696749" y="1775183"/>
                      <a:pt x="9725323" y="1757849"/>
                      <a:pt x="9754088" y="1741464"/>
                    </a:cubicBezTo>
                    <a:cubicBezTo>
                      <a:pt x="9802858" y="1713841"/>
                      <a:pt x="9850865" y="1685074"/>
                      <a:pt x="9899446" y="1656880"/>
                    </a:cubicBezTo>
                    <a:cubicBezTo>
                      <a:pt x="9935832" y="1635924"/>
                      <a:pt x="9968027" y="1611347"/>
                      <a:pt x="9993175" y="1576487"/>
                    </a:cubicBezTo>
                    <a:cubicBezTo>
                      <a:pt x="10004797" y="1560484"/>
                      <a:pt x="10024990" y="1546768"/>
                      <a:pt x="10044230" y="1540480"/>
                    </a:cubicBezTo>
                    <a:cubicBezTo>
                      <a:pt x="10078713" y="1529241"/>
                      <a:pt x="10104430" y="1507522"/>
                      <a:pt x="10131863" y="1485613"/>
                    </a:cubicBezTo>
                    <a:cubicBezTo>
                      <a:pt x="10166536" y="1457801"/>
                      <a:pt x="10203304" y="1431509"/>
                      <a:pt x="10242357" y="1410555"/>
                    </a:cubicBezTo>
                    <a:cubicBezTo>
                      <a:pt x="10280840" y="1389980"/>
                      <a:pt x="10324086" y="1378549"/>
                      <a:pt x="10363709" y="1359499"/>
                    </a:cubicBezTo>
                    <a:cubicBezTo>
                      <a:pt x="10386952" y="1348259"/>
                      <a:pt x="10407146" y="1330353"/>
                      <a:pt x="10428291" y="1314920"/>
                    </a:cubicBezTo>
                    <a:cubicBezTo>
                      <a:pt x="10449438" y="1299489"/>
                      <a:pt x="10470394" y="1283486"/>
                      <a:pt x="10490969" y="1267104"/>
                    </a:cubicBezTo>
                    <a:cubicBezTo>
                      <a:pt x="10502208" y="1258149"/>
                      <a:pt x="10511734" y="1246909"/>
                      <a:pt x="10523354" y="1238337"/>
                    </a:cubicBezTo>
                    <a:cubicBezTo>
                      <a:pt x="10545263" y="1222334"/>
                      <a:pt x="10569075" y="1208808"/>
                      <a:pt x="10590031" y="1191664"/>
                    </a:cubicBezTo>
                    <a:cubicBezTo>
                      <a:pt x="10610225" y="1175089"/>
                      <a:pt x="10633467" y="1166707"/>
                      <a:pt x="10656519" y="1156038"/>
                    </a:cubicBezTo>
                    <a:cubicBezTo>
                      <a:pt x="10674046" y="1148036"/>
                      <a:pt x="10686617" y="1130320"/>
                      <a:pt x="10703573" y="1120603"/>
                    </a:cubicBezTo>
                    <a:cubicBezTo>
                      <a:pt x="10727767" y="1106697"/>
                      <a:pt x="10746246" y="1089553"/>
                      <a:pt x="10764534" y="1067643"/>
                    </a:cubicBezTo>
                    <a:cubicBezTo>
                      <a:pt x="10785111" y="1043068"/>
                      <a:pt x="10820162" y="1029732"/>
                      <a:pt x="10850453" y="1014301"/>
                    </a:cubicBezTo>
                    <a:cubicBezTo>
                      <a:pt x="10876171" y="1001157"/>
                      <a:pt x="10906081" y="995632"/>
                      <a:pt x="10929704" y="980201"/>
                    </a:cubicBezTo>
                    <a:cubicBezTo>
                      <a:pt x="10946279" y="969342"/>
                      <a:pt x="10958661" y="948957"/>
                      <a:pt x="10967423" y="930289"/>
                    </a:cubicBezTo>
                    <a:cubicBezTo>
                      <a:pt x="10987046" y="887995"/>
                      <a:pt x="11021146" y="861897"/>
                      <a:pt x="11058869" y="838084"/>
                    </a:cubicBezTo>
                    <a:cubicBezTo>
                      <a:pt x="11097350" y="813699"/>
                      <a:pt x="11133927" y="786836"/>
                      <a:pt x="11172600" y="762834"/>
                    </a:cubicBezTo>
                    <a:cubicBezTo>
                      <a:pt x="11211843" y="738638"/>
                      <a:pt x="11243658" y="706443"/>
                      <a:pt x="11275283" y="673676"/>
                    </a:cubicBezTo>
                    <a:cubicBezTo>
                      <a:pt x="11288238" y="660150"/>
                      <a:pt x="11305192" y="650434"/>
                      <a:pt x="11320623" y="639195"/>
                    </a:cubicBezTo>
                    <a:cubicBezTo>
                      <a:pt x="11338339" y="626241"/>
                      <a:pt x="11355296" y="611953"/>
                      <a:pt x="11374346" y="601664"/>
                    </a:cubicBezTo>
                    <a:cubicBezTo>
                      <a:pt x="11398160" y="588709"/>
                      <a:pt x="11424069" y="579757"/>
                      <a:pt x="11448453" y="567755"/>
                    </a:cubicBezTo>
                    <a:cubicBezTo>
                      <a:pt x="11476838" y="553657"/>
                      <a:pt x="11505795" y="539750"/>
                      <a:pt x="11532275" y="522605"/>
                    </a:cubicBezTo>
                    <a:cubicBezTo>
                      <a:pt x="11545039" y="514413"/>
                      <a:pt x="11553613" y="499363"/>
                      <a:pt x="11562947" y="486598"/>
                    </a:cubicBezTo>
                    <a:cubicBezTo>
                      <a:pt x="11599714" y="436305"/>
                      <a:pt x="11635529" y="385441"/>
                      <a:pt x="11672489" y="335337"/>
                    </a:cubicBezTo>
                    <a:cubicBezTo>
                      <a:pt x="11712304" y="281424"/>
                      <a:pt x="11763931" y="241608"/>
                      <a:pt x="11821656" y="207889"/>
                    </a:cubicBezTo>
                    <a:cubicBezTo>
                      <a:pt x="11877664" y="175312"/>
                      <a:pt x="11931195" y="138734"/>
                      <a:pt x="11986443" y="104824"/>
                    </a:cubicBezTo>
                    <a:cubicBezTo>
                      <a:pt x="11998443" y="97395"/>
                      <a:pt x="12013114" y="94347"/>
                      <a:pt x="12026448" y="88821"/>
                    </a:cubicBezTo>
                    <a:cubicBezTo>
                      <a:pt x="12072360" y="69580"/>
                      <a:pt x="12118083" y="50147"/>
                      <a:pt x="12160947" y="28621"/>
                    </a:cubicBezTo>
                    <a:lnTo>
                      <a:pt x="12192000" y="0"/>
                    </a:lnTo>
                    <a:close/>
                  </a:path>
                </a:pathLst>
              </a:custGeom>
              <a:solidFill>
                <a:schemeClr val="bg1">
                  <a:alpha val="14000"/>
                </a:schemeClr>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nvGrpSpPr>
            <p:cNvPr id="11" name="Group 10">
              <a:extLst>
                <a:ext uri="{FF2B5EF4-FFF2-40B4-BE49-F238E27FC236}">
                  <a16:creationId xmlns:a16="http://schemas.microsoft.com/office/drawing/2014/main" id="{05148B0F-801C-45A1-80C1-EEC25A22A7C6}"/>
                </a:ext>
                <a:ext uri="{C183D7F6-B498-43B3-948B-1728B52AA6E4}">
                  <adec:decorative xmlns:adec="http://schemas.microsoft.com/office/drawing/2017/decorative" val="1"/>
                </a:ext>
              </a:extLst>
            </p:cNvPr>
            <p:cNvGrpSpPr/>
            <p:nvPr>
              <p:extLst>
                <p:ext uri="{386F3935-93C4-4BCD-93E2-E3B085C9AB24}">
                  <p16:designElem xmlns:p16="http://schemas.microsoft.com/office/powerpoint/2015/main" val="1"/>
                </p:ext>
              </p:extLst>
            </p:nvPr>
          </p:nvGrpSpPr>
          <p:grpSpPr>
            <a:xfrm>
              <a:off x="544" y="3296011"/>
              <a:ext cx="12191456" cy="2849975"/>
              <a:chOff x="544" y="3296011"/>
              <a:chExt cx="12191456" cy="2849975"/>
            </a:xfrm>
          </p:grpSpPr>
          <p:sp>
            <p:nvSpPr>
              <p:cNvPr id="12" name="Freeform: Shape 11">
                <a:extLst>
                  <a:ext uri="{FF2B5EF4-FFF2-40B4-BE49-F238E27FC236}">
                    <a16:creationId xmlns:a16="http://schemas.microsoft.com/office/drawing/2014/main" id="{E7715ED9-C8CE-4651-82AA-1C4B5F14A03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solidFill>
                <a:srgbClr val="FFFFFF"/>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3" name="Freeform: Shape 12">
                <a:extLst>
                  <a:ext uri="{FF2B5EF4-FFF2-40B4-BE49-F238E27FC236}">
                    <a16:creationId xmlns:a16="http://schemas.microsoft.com/office/drawing/2014/main" id="{B911230A-EF3B-4760-9087-E4FBE05BDC5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4" y="3296011"/>
                <a:ext cx="12191456" cy="2849975"/>
              </a:xfrm>
              <a:custGeom>
                <a:avLst/>
                <a:gdLst>
                  <a:gd name="connsiteX0" fmla="*/ 6095524 w 6095524"/>
                  <a:gd name="connsiteY0" fmla="*/ 0 h 1424940"/>
                  <a:gd name="connsiteX1" fmla="*/ 6095524 w 6095524"/>
                  <a:gd name="connsiteY1" fmla="*/ 17431 h 1424940"/>
                  <a:gd name="connsiteX2" fmla="*/ 6095524 w 6095524"/>
                  <a:gd name="connsiteY2" fmla="*/ 216290 h 1424940"/>
                  <a:gd name="connsiteX3" fmla="*/ 6079998 w 6095524"/>
                  <a:gd name="connsiteY3" fmla="*/ 230600 h 1424940"/>
                  <a:gd name="connsiteX4" fmla="*/ 6012751 w 6095524"/>
                  <a:gd name="connsiteY4" fmla="*/ 260699 h 1424940"/>
                  <a:gd name="connsiteX5" fmla="*/ 5992749 w 6095524"/>
                  <a:gd name="connsiteY5" fmla="*/ 268700 h 1424940"/>
                  <a:gd name="connsiteX6" fmla="*/ 5910358 w 6095524"/>
                  <a:gd name="connsiteY6" fmla="*/ 320231 h 1424940"/>
                  <a:gd name="connsiteX7" fmla="*/ 5835777 w 6095524"/>
                  <a:gd name="connsiteY7" fmla="*/ 383953 h 1424940"/>
                  <a:gd name="connsiteX8" fmla="*/ 5781008 w 6095524"/>
                  <a:gd name="connsiteY8" fmla="*/ 459581 h 1424940"/>
                  <a:gd name="connsiteX9" fmla="*/ 5765673 w 6095524"/>
                  <a:gd name="connsiteY9" fmla="*/ 477584 h 1424940"/>
                  <a:gd name="connsiteX10" fmla="*/ 5723763 w 6095524"/>
                  <a:gd name="connsiteY10" fmla="*/ 500158 h 1424940"/>
                  <a:gd name="connsiteX11" fmla="*/ 5686711 w 6095524"/>
                  <a:gd name="connsiteY11" fmla="*/ 517112 h 1424940"/>
                  <a:gd name="connsiteX12" fmla="*/ 5659850 w 6095524"/>
                  <a:gd name="connsiteY12" fmla="*/ 535877 h 1424940"/>
                  <a:gd name="connsiteX13" fmla="*/ 5637181 w 6095524"/>
                  <a:gd name="connsiteY13" fmla="*/ 553117 h 1424940"/>
                  <a:gd name="connsiteX14" fmla="*/ 5585841 w 6095524"/>
                  <a:gd name="connsiteY14" fmla="*/ 597694 h 1424940"/>
                  <a:gd name="connsiteX15" fmla="*/ 5528977 w 6095524"/>
                  <a:gd name="connsiteY15" fmla="*/ 635318 h 1424940"/>
                  <a:gd name="connsiteX16" fmla="*/ 5483256 w 6095524"/>
                  <a:gd name="connsiteY16" fmla="*/ 681419 h 1424940"/>
                  <a:gd name="connsiteX17" fmla="*/ 5464397 w 6095524"/>
                  <a:gd name="connsiteY17" fmla="*/ 706374 h 1424940"/>
                  <a:gd name="connsiteX18" fmla="*/ 5424773 w 6095524"/>
                  <a:gd name="connsiteY18" fmla="*/ 723424 h 1424940"/>
                  <a:gd name="connsiteX19" fmla="*/ 5381815 w 6095524"/>
                  <a:gd name="connsiteY19" fmla="*/ 750094 h 1424940"/>
                  <a:gd name="connsiteX20" fmla="*/ 5351335 w 6095524"/>
                  <a:gd name="connsiteY20" fmla="*/ 776573 h 1424940"/>
                  <a:gd name="connsiteX21" fmla="*/ 5327809 w 6095524"/>
                  <a:gd name="connsiteY21" fmla="*/ 794290 h 1424940"/>
                  <a:gd name="connsiteX22" fmla="*/ 5294566 w 6095524"/>
                  <a:gd name="connsiteY22" fmla="*/ 812102 h 1424940"/>
                  <a:gd name="connsiteX23" fmla="*/ 5261229 w 6095524"/>
                  <a:gd name="connsiteY23" fmla="*/ 835438 h 1424940"/>
                  <a:gd name="connsiteX24" fmla="*/ 5245037 w 6095524"/>
                  <a:gd name="connsiteY24" fmla="*/ 849821 h 1424940"/>
                  <a:gd name="connsiteX25" fmla="*/ 5213699 w 6095524"/>
                  <a:gd name="connsiteY25" fmla="*/ 873728 h 1424940"/>
                  <a:gd name="connsiteX26" fmla="*/ 5181409 w 6095524"/>
                  <a:gd name="connsiteY26" fmla="*/ 896017 h 1424940"/>
                  <a:gd name="connsiteX27" fmla="*/ 5120735 w 6095524"/>
                  <a:gd name="connsiteY27" fmla="*/ 921544 h 1424940"/>
                  <a:gd name="connsiteX28" fmla="*/ 5065490 w 6095524"/>
                  <a:gd name="connsiteY28" fmla="*/ 959072 h 1424940"/>
                  <a:gd name="connsiteX29" fmla="*/ 5021675 w 6095524"/>
                  <a:gd name="connsiteY29" fmla="*/ 986504 h 1424940"/>
                  <a:gd name="connsiteX30" fmla="*/ 4996148 w 6095524"/>
                  <a:gd name="connsiteY30" fmla="*/ 1004507 h 1424940"/>
                  <a:gd name="connsiteX31" fmla="*/ 4949285 w 6095524"/>
                  <a:gd name="connsiteY31" fmla="*/ 1044702 h 1424940"/>
                  <a:gd name="connsiteX32" fmla="*/ 4876609 w 6095524"/>
                  <a:gd name="connsiteY32" fmla="*/ 1086993 h 1424940"/>
                  <a:gd name="connsiteX33" fmla="*/ 4832699 w 6095524"/>
                  <a:gd name="connsiteY33" fmla="*/ 1109853 h 1424940"/>
                  <a:gd name="connsiteX34" fmla="*/ 4738211 w 6095524"/>
                  <a:gd name="connsiteY34" fmla="*/ 1144334 h 1424940"/>
                  <a:gd name="connsiteX35" fmla="*/ 4707731 w 6095524"/>
                  <a:gd name="connsiteY35" fmla="*/ 1156621 h 1424940"/>
                  <a:gd name="connsiteX36" fmla="*/ 4672870 w 6095524"/>
                  <a:gd name="connsiteY36" fmla="*/ 1164717 h 1424940"/>
                  <a:gd name="connsiteX37" fmla="*/ 4616863 w 6095524"/>
                  <a:gd name="connsiteY37" fmla="*/ 1183862 h 1424940"/>
                  <a:gd name="connsiteX38" fmla="*/ 4507516 w 6095524"/>
                  <a:gd name="connsiteY38" fmla="*/ 1216819 h 1424940"/>
                  <a:gd name="connsiteX39" fmla="*/ 4483513 w 6095524"/>
                  <a:gd name="connsiteY39" fmla="*/ 1221867 h 1424940"/>
                  <a:gd name="connsiteX40" fmla="*/ 4422362 w 6095524"/>
                  <a:gd name="connsiteY40" fmla="*/ 1243108 h 1424940"/>
                  <a:gd name="connsiteX41" fmla="*/ 4385691 w 6095524"/>
                  <a:gd name="connsiteY41" fmla="*/ 1257395 h 1424940"/>
                  <a:gd name="connsiteX42" fmla="*/ 4355306 w 6095524"/>
                  <a:gd name="connsiteY42" fmla="*/ 1265587 h 1424940"/>
                  <a:gd name="connsiteX43" fmla="*/ 4328446 w 6095524"/>
                  <a:gd name="connsiteY43" fmla="*/ 1269397 h 1424940"/>
                  <a:gd name="connsiteX44" fmla="*/ 4257770 w 6095524"/>
                  <a:gd name="connsiteY44" fmla="*/ 1288256 h 1424940"/>
                  <a:gd name="connsiteX45" fmla="*/ 4229576 w 6095524"/>
                  <a:gd name="connsiteY45" fmla="*/ 1295686 h 1424940"/>
                  <a:gd name="connsiteX46" fmla="*/ 4156424 w 6095524"/>
                  <a:gd name="connsiteY46" fmla="*/ 1321213 h 1424940"/>
                  <a:gd name="connsiteX47" fmla="*/ 4094416 w 6095524"/>
                  <a:gd name="connsiteY47" fmla="*/ 1338072 h 1424940"/>
                  <a:gd name="connsiteX48" fmla="*/ 4068509 w 6095524"/>
                  <a:gd name="connsiteY48" fmla="*/ 1346168 h 1424940"/>
                  <a:gd name="connsiteX49" fmla="*/ 4009263 w 6095524"/>
                  <a:gd name="connsiteY49" fmla="*/ 1359694 h 1424940"/>
                  <a:gd name="connsiteX50" fmla="*/ 3975735 w 6095524"/>
                  <a:gd name="connsiteY50" fmla="*/ 1369219 h 1424940"/>
                  <a:gd name="connsiteX51" fmla="*/ 3893915 w 6095524"/>
                  <a:gd name="connsiteY51" fmla="*/ 1379982 h 1424940"/>
                  <a:gd name="connsiteX52" fmla="*/ 3809428 w 6095524"/>
                  <a:gd name="connsiteY52" fmla="*/ 1390364 h 1424940"/>
                  <a:gd name="connsiteX53" fmla="*/ 3763042 w 6095524"/>
                  <a:gd name="connsiteY53" fmla="*/ 1393793 h 1424940"/>
                  <a:gd name="connsiteX54" fmla="*/ 3722561 w 6095524"/>
                  <a:gd name="connsiteY54" fmla="*/ 1399223 h 1424940"/>
                  <a:gd name="connsiteX55" fmla="*/ 3687318 w 6095524"/>
                  <a:gd name="connsiteY55" fmla="*/ 1402652 h 1424940"/>
                  <a:gd name="connsiteX56" fmla="*/ 3631216 w 6095524"/>
                  <a:gd name="connsiteY56" fmla="*/ 1409605 h 1424940"/>
                  <a:gd name="connsiteX57" fmla="*/ 3607880 w 6095524"/>
                  <a:gd name="connsiteY57" fmla="*/ 1411415 h 1424940"/>
                  <a:gd name="connsiteX58" fmla="*/ 3552825 w 6095524"/>
                  <a:gd name="connsiteY58" fmla="*/ 1411319 h 1424940"/>
                  <a:gd name="connsiteX59" fmla="*/ 3533680 w 6095524"/>
                  <a:gd name="connsiteY59" fmla="*/ 1410367 h 1424940"/>
                  <a:gd name="connsiteX60" fmla="*/ 3496818 w 6095524"/>
                  <a:gd name="connsiteY60" fmla="*/ 1398556 h 1424940"/>
                  <a:gd name="connsiteX61" fmla="*/ 3492437 w 6095524"/>
                  <a:gd name="connsiteY61" fmla="*/ 1397699 h 1424940"/>
                  <a:gd name="connsiteX62" fmla="*/ 3468243 w 6095524"/>
                  <a:gd name="connsiteY62" fmla="*/ 1393031 h 1424940"/>
                  <a:gd name="connsiteX63" fmla="*/ 3455003 w 6095524"/>
                  <a:gd name="connsiteY63" fmla="*/ 1391507 h 1424940"/>
                  <a:gd name="connsiteX64" fmla="*/ 3404711 w 6095524"/>
                  <a:gd name="connsiteY64" fmla="*/ 1381792 h 1424940"/>
                  <a:gd name="connsiteX65" fmla="*/ 3375756 w 6095524"/>
                  <a:gd name="connsiteY65" fmla="*/ 1377220 h 1424940"/>
                  <a:gd name="connsiteX66" fmla="*/ 3352324 w 6095524"/>
                  <a:gd name="connsiteY66" fmla="*/ 1377887 h 1424940"/>
                  <a:gd name="connsiteX67" fmla="*/ 3311176 w 6095524"/>
                  <a:gd name="connsiteY67" fmla="*/ 1378744 h 1424940"/>
                  <a:gd name="connsiteX68" fmla="*/ 3298031 w 6095524"/>
                  <a:gd name="connsiteY68" fmla="*/ 1380935 h 1424940"/>
                  <a:gd name="connsiteX69" fmla="*/ 3238595 w 6095524"/>
                  <a:gd name="connsiteY69" fmla="*/ 1374648 h 1424940"/>
                  <a:gd name="connsiteX70" fmla="*/ 3204686 w 6095524"/>
                  <a:gd name="connsiteY70" fmla="*/ 1374172 h 1424940"/>
                  <a:gd name="connsiteX71" fmla="*/ 3166491 w 6095524"/>
                  <a:gd name="connsiteY71" fmla="*/ 1366361 h 1424940"/>
                  <a:gd name="connsiteX72" fmla="*/ 3155347 w 6095524"/>
                  <a:gd name="connsiteY72" fmla="*/ 1366742 h 1424940"/>
                  <a:gd name="connsiteX73" fmla="*/ 3142869 w 6095524"/>
                  <a:gd name="connsiteY73" fmla="*/ 1367409 h 1424940"/>
                  <a:gd name="connsiteX74" fmla="*/ 3104578 w 6095524"/>
                  <a:gd name="connsiteY74" fmla="*/ 1367981 h 1424940"/>
                  <a:gd name="connsiteX75" fmla="*/ 3081337 w 6095524"/>
                  <a:gd name="connsiteY75" fmla="*/ 1370838 h 1424940"/>
                  <a:gd name="connsiteX76" fmla="*/ 3037047 w 6095524"/>
                  <a:gd name="connsiteY76" fmla="*/ 1369124 h 1424940"/>
                  <a:gd name="connsiteX77" fmla="*/ 3020663 w 6095524"/>
                  <a:gd name="connsiteY77" fmla="*/ 1371600 h 1424940"/>
                  <a:gd name="connsiteX78" fmla="*/ 2979230 w 6095524"/>
                  <a:gd name="connsiteY78" fmla="*/ 1371886 h 1424940"/>
                  <a:gd name="connsiteX79" fmla="*/ 2942082 w 6095524"/>
                  <a:gd name="connsiteY79" fmla="*/ 1370457 h 1424940"/>
                  <a:gd name="connsiteX80" fmla="*/ 2906268 w 6095524"/>
                  <a:gd name="connsiteY80" fmla="*/ 1371219 h 1424940"/>
                  <a:gd name="connsiteX81" fmla="*/ 2880646 w 6095524"/>
                  <a:gd name="connsiteY81" fmla="*/ 1374362 h 1424940"/>
                  <a:gd name="connsiteX82" fmla="*/ 2852833 w 6095524"/>
                  <a:gd name="connsiteY82" fmla="*/ 1376267 h 1424940"/>
                  <a:gd name="connsiteX83" fmla="*/ 2776157 w 6095524"/>
                  <a:gd name="connsiteY83" fmla="*/ 1387602 h 1424940"/>
                  <a:gd name="connsiteX84" fmla="*/ 2761965 w 6095524"/>
                  <a:gd name="connsiteY84" fmla="*/ 1384840 h 1424940"/>
                  <a:gd name="connsiteX85" fmla="*/ 2681383 w 6095524"/>
                  <a:gd name="connsiteY85" fmla="*/ 1382268 h 1424940"/>
                  <a:gd name="connsiteX86" fmla="*/ 2663857 w 6095524"/>
                  <a:gd name="connsiteY86" fmla="*/ 1382459 h 1424940"/>
                  <a:gd name="connsiteX87" fmla="*/ 2616803 w 6095524"/>
                  <a:gd name="connsiteY87" fmla="*/ 1371219 h 1424940"/>
                  <a:gd name="connsiteX88" fmla="*/ 2544223 w 6095524"/>
                  <a:gd name="connsiteY88" fmla="*/ 1389031 h 1424940"/>
                  <a:gd name="connsiteX89" fmla="*/ 2476309 w 6095524"/>
                  <a:gd name="connsiteY89" fmla="*/ 1411319 h 1424940"/>
                  <a:gd name="connsiteX90" fmla="*/ 2467737 w 6095524"/>
                  <a:gd name="connsiteY90" fmla="*/ 1414177 h 1424940"/>
                  <a:gd name="connsiteX91" fmla="*/ 2443353 w 6095524"/>
                  <a:gd name="connsiteY91" fmla="*/ 1419035 h 1424940"/>
                  <a:gd name="connsiteX92" fmla="*/ 2413159 w 6095524"/>
                  <a:gd name="connsiteY92" fmla="*/ 1420749 h 1424940"/>
                  <a:gd name="connsiteX93" fmla="*/ 2374868 w 6095524"/>
                  <a:gd name="connsiteY93" fmla="*/ 1424940 h 1424940"/>
                  <a:gd name="connsiteX94" fmla="*/ 2344198 w 6095524"/>
                  <a:gd name="connsiteY94" fmla="*/ 1419701 h 1424940"/>
                  <a:gd name="connsiteX95" fmla="*/ 2301335 w 6095524"/>
                  <a:gd name="connsiteY95" fmla="*/ 1411891 h 1424940"/>
                  <a:gd name="connsiteX96" fmla="*/ 2260949 w 6095524"/>
                  <a:gd name="connsiteY96" fmla="*/ 1404461 h 1424940"/>
                  <a:gd name="connsiteX97" fmla="*/ 2248186 w 6095524"/>
                  <a:gd name="connsiteY97" fmla="*/ 1413224 h 1424940"/>
                  <a:gd name="connsiteX98" fmla="*/ 2228469 w 6095524"/>
                  <a:gd name="connsiteY98" fmla="*/ 1420844 h 1424940"/>
                  <a:gd name="connsiteX99" fmla="*/ 2206562 w 6095524"/>
                  <a:gd name="connsiteY99" fmla="*/ 1411700 h 1424940"/>
                  <a:gd name="connsiteX100" fmla="*/ 2155317 w 6095524"/>
                  <a:gd name="connsiteY100" fmla="*/ 1392746 h 1424940"/>
                  <a:gd name="connsiteX101" fmla="*/ 2122932 w 6095524"/>
                  <a:gd name="connsiteY101" fmla="*/ 1391888 h 1424940"/>
                  <a:gd name="connsiteX102" fmla="*/ 2052542 w 6095524"/>
                  <a:gd name="connsiteY102" fmla="*/ 1383792 h 1424940"/>
                  <a:gd name="connsiteX103" fmla="*/ 2006537 w 6095524"/>
                  <a:gd name="connsiteY103" fmla="*/ 1372267 h 1424940"/>
                  <a:gd name="connsiteX104" fmla="*/ 1973486 w 6095524"/>
                  <a:gd name="connsiteY104" fmla="*/ 1359218 h 1424940"/>
                  <a:gd name="connsiteX105" fmla="*/ 1926146 w 6095524"/>
                  <a:gd name="connsiteY105" fmla="*/ 1342168 h 1424940"/>
                  <a:gd name="connsiteX106" fmla="*/ 1878616 w 6095524"/>
                  <a:gd name="connsiteY106" fmla="*/ 1333310 h 1424940"/>
                  <a:gd name="connsiteX107" fmla="*/ 1844231 w 6095524"/>
                  <a:gd name="connsiteY107" fmla="*/ 1322165 h 1424940"/>
                  <a:gd name="connsiteX108" fmla="*/ 1802225 w 6095524"/>
                  <a:gd name="connsiteY108" fmla="*/ 1314545 h 1424940"/>
                  <a:gd name="connsiteX109" fmla="*/ 1766983 w 6095524"/>
                  <a:gd name="connsiteY109" fmla="*/ 1314260 h 1424940"/>
                  <a:gd name="connsiteX110" fmla="*/ 1711738 w 6095524"/>
                  <a:gd name="connsiteY110" fmla="*/ 1315593 h 1424940"/>
                  <a:gd name="connsiteX111" fmla="*/ 1644111 w 6095524"/>
                  <a:gd name="connsiteY111" fmla="*/ 1292543 h 1424940"/>
                  <a:gd name="connsiteX112" fmla="*/ 1616774 w 6095524"/>
                  <a:gd name="connsiteY112" fmla="*/ 1287399 h 1424940"/>
                  <a:gd name="connsiteX113" fmla="*/ 1591056 w 6095524"/>
                  <a:gd name="connsiteY113" fmla="*/ 1285018 h 1424940"/>
                  <a:gd name="connsiteX114" fmla="*/ 1536478 w 6095524"/>
                  <a:gd name="connsiteY114" fmla="*/ 1269683 h 1424940"/>
                  <a:gd name="connsiteX115" fmla="*/ 1514285 w 6095524"/>
                  <a:gd name="connsiteY115" fmla="*/ 1264634 h 1424940"/>
                  <a:gd name="connsiteX116" fmla="*/ 1483233 w 6095524"/>
                  <a:gd name="connsiteY116" fmla="*/ 1264730 h 1424940"/>
                  <a:gd name="connsiteX117" fmla="*/ 1426750 w 6095524"/>
                  <a:gd name="connsiteY117" fmla="*/ 1257681 h 1424940"/>
                  <a:gd name="connsiteX118" fmla="*/ 1370362 w 6095524"/>
                  <a:gd name="connsiteY118" fmla="*/ 1237107 h 1424940"/>
                  <a:gd name="connsiteX119" fmla="*/ 1346454 w 6095524"/>
                  <a:gd name="connsiteY119" fmla="*/ 1239107 h 1424940"/>
                  <a:gd name="connsiteX120" fmla="*/ 1337882 w 6095524"/>
                  <a:gd name="connsiteY120" fmla="*/ 1238631 h 1424940"/>
                  <a:gd name="connsiteX121" fmla="*/ 1260825 w 6095524"/>
                  <a:gd name="connsiteY121" fmla="*/ 1227296 h 1424940"/>
                  <a:gd name="connsiteX122" fmla="*/ 1253109 w 6095524"/>
                  <a:gd name="connsiteY122" fmla="*/ 1226058 h 1424940"/>
                  <a:gd name="connsiteX123" fmla="*/ 1216915 w 6095524"/>
                  <a:gd name="connsiteY123" fmla="*/ 1215962 h 1424940"/>
                  <a:gd name="connsiteX124" fmla="*/ 1125664 w 6095524"/>
                  <a:gd name="connsiteY124" fmla="*/ 1209675 h 1424940"/>
                  <a:gd name="connsiteX125" fmla="*/ 1120045 w 6095524"/>
                  <a:gd name="connsiteY125" fmla="*/ 1208913 h 1424940"/>
                  <a:gd name="connsiteX126" fmla="*/ 1089469 w 6095524"/>
                  <a:gd name="connsiteY126" fmla="*/ 1213961 h 1424940"/>
                  <a:gd name="connsiteX127" fmla="*/ 1074325 w 6095524"/>
                  <a:gd name="connsiteY127" fmla="*/ 1221105 h 1424940"/>
                  <a:gd name="connsiteX128" fmla="*/ 1050703 w 6095524"/>
                  <a:gd name="connsiteY128" fmla="*/ 1228535 h 1424940"/>
                  <a:gd name="connsiteX129" fmla="*/ 1026700 w 6095524"/>
                  <a:gd name="connsiteY129" fmla="*/ 1231297 h 1424940"/>
                  <a:gd name="connsiteX130" fmla="*/ 986409 w 6095524"/>
                  <a:gd name="connsiteY130" fmla="*/ 1220057 h 1424940"/>
                  <a:gd name="connsiteX131" fmla="*/ 971741 w 6095524"/>
                  <a:gd name="connsiteY131" fmla="*/ 1218914 h 1424940"/>
                  <a:gd name="connsiteX132" fmla="*/ 939070 w 6095524"/>
                  <a:gd name="connsiteY132" fmla="*/ 1213485 h 1424940"/>
                  <a:gd name="connsiteX133" fmla="*/ 910495 w 6095524"/>
                  <a:gd name="connsiteY133" fmla="*/ 1213866 h 1424940"/>
                  <a:gd name="connsiteX134" fmla="*/ 887540 w 6095524"/>
                  <a:gd name="connsiteY134" fmla="*/ 1222534 h 1424940"/>
                  <a:gd name="connsiteX135" fmla="*/ 854202 w 6095524"/>
                  <a:gd name="connsiteY135" fmla="*/ 1224248 h 1424940"/>
                  <a:gd name="connsiteX136" fmla="*/ 832675 w 6095524"/>
                  <a:gd name="connsiteY136" fmla="*/ 1217962 h 1424940"/>
                  <a:gd name="connsiteX137" fmla="*/ 828294 w 6095524"/>
                  <a:gd name="connsiteY137" fmla="*/ 1217105 h 1424940"/>
                  <a:gd name="connsiteX138" fmla="*/ 772001 w 6095524"/>
                  <a:gd name="connsiteY138" fmla="*/ 1216723 h 1424940"/>
                  <a:gd name="connsiteX139" fmla="*/ 701707 w 6095524"/>
                  <a:gd name="connsiteY139" fmla="*/ 1235678 h 1424940"/>
                  <a:gd name="connsiteX140" fmla="*/ 690086 w 6095524"/>
                  <a:gd name="connsiteY140" fmla="*/ 1239679 h 1424940"/>
                  <a:gd name="connsiteX141" fmla="*/ 633412 w 6095524"/>
                  <a:gd name="connsiteY141" fmla="*/ 1246632 h 1424940"/>
                  <a:gd name="connsiteX142" fmla="*/ 603028 w 6095524"/>
                  <a:gd name="connsiteY142" fmla="*/ 1253681 h 1424940"/>
                  <a:gd name="connsiteX143" fmla="*/ 581120 w 6095524"/>
                  <a:gd name="connsiteY143" fmla="*/ 1254062 h 1424940"/>
                  <a:gd name="connsiteX144" fmla="*/ 554642 w 6095524"/>
                  <a:gd name="connsiteY144" fmla="*/ 1266539 h 1424940"/>
                  <a:gd name="connsiteX145" fmla="*/ 545973 w 6095524"/>
                  <a:gd name="connsiteY145" fmla="*/ 1271969 h 1424940"/>
                  <a:gd name="connsiteX146" fmla="*/ 535591 w 6095524"/>
                  <a:gd name="connsiteY146" fmla="*/ 1275207 h 1424940"/>
                  <a:gd name="connsiteX147" fmla="*/ 488538 w 6095524"/>
                  <a:gd name="connsiteY147" fmla="*/ 1285494 h 1424940"/>
                  <a:gd name="connsiteX148" fmla="*/ 480155 w 6095524"/>
                  <a:gd name="connsiteY148" fmla="*/ 1291304 h 1424940"/>
                  <a:gd name="connsiteX149" fmla="*/ 474535 w 6095524"/>
                  <a:gd name="connsiteY149" fmla="*/ 1294924 h 1424940"/>
                  <a:gd name="connsiteX150" fmla="*/ 428816 w 6095524"/>
                  <a:gd name="connsiteY150" fmla="*/ 1301020 h 1424940"/>
                  <a:gd name="connsiteX151" fmla="*/ 400241 w 6095524"/>
                  <a:gd name="connsiteY151" fmla="*/ 1318260 h 1424940"/>
                  <a:gd name="connsiteX152" fmla="*/ 392431 w 6095524"/>
                  <a:gd name="connsiteY152" fmla="*/ 1325594 h 1424940"/>
                  <a:gd name="connsiteX153" fmla="*/ 365093 w 6095524"/>
                  <a:gd name="connsiteY153" fmla="*/ 1336643 h 1424940"/>
                  <a:gd name="connsiteX154" fmla="*/ 273177 w 6095524"/>
                  <a:gd name="connsiteY154" fmla="*/ 1357884 h 1424940"/>
                  <a:gd name="connsiteX155" fmla="*/ 246888 w 6095524"/>
                  <a:gd name="connsiteY155" fmla="*/ 1350359 h 1424940"/>
                  <a:gd name="connsiteX156" fmla="*/ 196977 w 6095524"/>
                  <a:gd name="connsiteY156" fmla="*/ 1370552 h 1424940"/>
                  <a:gd name="connsiteX157" fmla="*/ 153352 w 6095524"/>
                  <a:gd name="connsiteY157" fmla="*/ 1381982 h 1424940"/>
                  <a:gd name="connsiteX158" fmla="*/ 137160 w 6095524"/>
                  <a:gd name="connsiteY158" fmla="*/ 1384745 h 1424940"/>
                  <a:gd name="connsiteX159" fmla="*/ 85917 w 6095524"/>
                  <a:gd name="connsiteY159" fmla="*/ 1389793 h 1424940"/>
                  <a:gd name="connsiteX160" fmla="*/ 59532 w 6095524"/>
                  <a:gd name="connsiteY160" fmla="*/ 1401223 h 1424940"/>
                  <a:gd name="connsiteX161" fmla="*/ 30325 w 6095524"/>
                  <a:gd name="connsiteY161" fmla="*/ 1409974 h 1424940"/>
                  <a:gd name="connsiteX162" fmla="*/ 0 w 6095524"/>
                  <a:gd name="connsiteY162" fmla="*/ 1412360 h 1424940"/>
                  <a:gd name="connsiteX163" fmla="*/ 0 w 6095524"/>
                  <a:gd name="connsiteY163" fmla="*/ 1058622 h 1424940"/>
                  <a:gd name="connsiteX164" fmla="*/ 17145 w 6095524"/>
                  <a:gd name="connsiteY164" fmla="*/ 1060228 h 1424940"/>
                  <a:gd name="connsiteX165" fmla="*/ 44672 w 6095524"/>
                  <a:gd name="connsiteY165" fmla="*/ 1066324 h 1424940"/>
                  <a:gd name="connsiteX166" fmla="*/ 84677 w 6095524"/>
                  <a:gd name="connsiteY166" fmla="*/ 1076230 h 1424940"/>
                  <a:gd name="connsiteX167" fmla="*/ 132017 w 6095524"/>
                  <a:gd name="connsiteY167" fmla="*/ 1064990 h 1424940"/>
                  <a:gd name="connsiteX168" fmla="*/ 136779 w 6095524"/>
                  <a:gd name="connsiteY168" fmla="*/ 1060323 h 1424940"/>
                  <a:gd name="connsiteX169" fmla="*/ 187547 w 6095524"/>
                  <a:gd name="connsiteY169" fmla="*/ 1049179 h 1424940"/>
                  <a:gd name="connsiteX170" fmla="*/ 270891 w 6095524"/>
                  <a:gd name="connsiteY170" fmla="*/ 1036415 h 1424940"/>
                  <a:gd name="connsiteX171" fmla="*/ 276320 w 6095524"/>
                  <a:gd name="connsiteY171" fmla="*/ 1035558 h 1424940"/>
                  <a:gd name="connsiteX172" fmla="*/ 323755 w 6095524"/>
                  <a:gd name="connsiteY172" fmla="*/ 1061561 h 1424940"/>
                  <a:gd name="connsiteX173" fmla="*/ 361855 w 6095524"/>
                  <a:gd name="connsiteY173" fmla="*/ 1057942 h 1424940"/>
                  <a:gd name="connsiteX174" fmla="*/ 379571 w 6095524"/>
                  <a:gd name="connsiteY174" fmla="*/ 1039939 h 1424940"/>
                  <a:gd name="connsiteX175" fmla="*/ 430530 w 6095524"/>
                  <a:gd name="connsiteY175" fmla="*/ 1025747 h 1424940"/>
                  <a:gd name="connsiteX176" fmla="*/ 493300 w 6095524"/>
                  <a:gd name="connsiteY176" fmla="*/ 1027176 h 1424940"/>
                  <a:gd name="connsiteX177" fmla="*/ 537782 w 6095524"/>
                  <a:gd name="connsiteY177" fmla="*/ 1025366 h 1424940"/>
                  <a:gd name="connsiteX178" fmla="*/ 562166 w 6095524"/>
                  <a:gd name="connsiteY178" fmla="*/ 1015746 h 1424940"/>
                  <a:gd name="connsiteX179" fmla="*/ 579596 w 6095524"/>
                  <a:gd name="connsiteY179" fmla="*/ 1016699 h 1424940"/>
                  <a:gd name="connsiteX180" fmla="*/ 612362 w 6095524"/>
                  <a:gd name="connsiteY180" fmla="*/ 1023557 h 1424940"/>
                  <a:gd name="connsiteX181" fmla="*/ 716090 w 6095524"/>
                  <a:gd name="connsiteY181" fmla="*/ 1031653 h 1424940"/>
                  <a:gd name="connsiteX182" fmla="*/ 758381 w 6095524"/>
                  <a:gd name="connsiteY182" fmla="*/ 1018985 h 1424940"/>
                  <a:gd name="connsiteX183" fmla="*/ 771049 w 6095524"/>
                  <a:gd name="connsiteY183" fmla="*/ 1018699 h 1424940"/>
                  <a:gd name="connsiteX184" fmla="*/ 799433 w 6095524"/>
                  <a:gd name="connsiteY184" fmla="*/ 1023652 h 1424940"/>
                  <a:gd name="connsiteX185" fmla="*/ 858012 w 6095524"/>
                  <a:gd name="connsiteY185" fmla="*/ 1020318 h 1424940"/>
                  <a:gd name="connsiteX186" fmla="*/ 879634 w 6095524"/>
                  <a:gd name="connsiteY186" fmla="*/ 1015270 h 1424940"/>
                  <a:gd name="connsiteX187" fmla="*/ 891635 w 6095524"/>
                  <a:gd name="connsiteY187" fmla="*/ 1012031 h 1424940"/>
                  <a:gd name="connsiteX188" fmla="*/ 953262 w 6095524"/>
                  <a:gd name="connsiteY188" fmla="*/ 1003078 h 1424940"/>
                  <a:gd name="connsiteX189" fmla="*/ 980694 w 6095524"/>
                  <a:gd name="connsiteY189" fmla="*/ 993458 h 1424940"/>
                  <a:gd name="connsiteX190" fmla="*/ 988124 w 6095524"/>
                  <a:gd name="connsiteY190" fmla="*/ 992029 h 1424940"/>
                  <a:gd name="connsiteX191" fmla="*/ 1028795 w 6095524"/>
                  <a:gd name="connsiteY191" fmla="*/ 996029 h 1424940"/>
                  <a:gd name="connsiteX192" fmla="*/ 1059275 w 6095524"/>
                  <a:gd name="connsiteY192" fmla="*/ 1011555 h 1424940"/>
                  <a:gd name="connsiteX193" fmla="*/ 1065181 w 6095524"/>
                  <a:gd name="connsiteY193" fmla="*/ 1016794 h 1424940"/>
                  <a:gd name="connsiteX194" fmla="*/ 1150144 w 6095524"/>
                  <a:gd name="connsiteY194" fmla="*/ 1014984 h 1424940"/>
                  <a:gd name="connsiteX195" fmla="*/ 1163193 w 6095524"/>
                  <a:gd name="connsiteY195" fmla="*/ 1012793 h 1424940"/>
                  <a:gd name="connsiteX196" fmla="*/ 1226249 w 6095524"/>
                  <a:gd name="connsiteY196" fmla="*/ 1021937 h 1424940"/>
                  <a:gd name="connsiteX197" fmla="*/ 1244632 w 6095524"/>
                  <a:gd name="connsiteY197" fmla="*/ 1023747 h 1424940"/>
                  <a:gd name="connsiteX198" fmla="*/ 1310545 w 6095524"/>
                  <a:gd name="connsiteY198" fmla="*/ 1031939 h 1424940"/>
                  <a:gd name="connsiteX199" fmla="*/ 1319879 w 6095524"/>
                  <a:gd name="connsiteY199" fmla="*/ 1024319 h 1424940"/>
                  <a:gd name="connsiteX200" fmla="*/ 1346740 w 6095524"/>
                  <a:gd name="connsiteY200" fmla="*/ 1005173 h 1424940"/>
                  <a:gd name="connsiteX201" fmla="*/ 1399699 w 6095524"/>
                  <a:gd name="connsiteY201" fmla="*/ 988219 h 1424940"/>
                  <a:gd name="connsiteX202" fmla="*/ 1414082 w 6095524"/>
                  <a:gd name="connsiteY202" fmla="*/ 989171 h 1424940"/>
                  <a:gd name="connsiteX203" fmla="*/ 1450467 w 6095524"/>
                  <a:gd name="connsiteY203" fmla="*/ 1017461 h 1424940"/>
                  <a:gd name="connsiteX204" fmla="*/ 1468184 w 6095524"/>
                  <a:gd name="connsiteY204" fmla="*/ 1028795 h 1424940"/>
                  <a:gd name="connsiteX205" fmla="*/ 1518476 w 6095524"/>
                  <a:gd name="connsiteY205" fmla="*/ 1049655 h 1424940"/>
                  <a:gd name="connsiteX206" fmla="*/ 1522667 w 6095524"/>
                  <a:gd name="connsiteY206" fmla="*/ 1053465 h 1424940"/>
                  <a:gd name="connsiteX207" fmla="*/ 1559814 w 6095524"/>
                  <a:gd name="connsiteY207" fmla="*/ 1098709 h 1424940"/>
                  <a:gd name="connsiteX208" fmla="*/ 1568196 w 6095524"/>
                  <a:gd name="connsiteY208" fmla="*/ 1106424 h 1424940"/>
                  <a:gd name="connsiteX209" fmla="*/ 1578293 w 6095524"/>
                  <a:gd name="connsiteY209" fmla="*/ 1118426 h 1424940"/>
                  <a:gd name="connsiteX210" fmla="*/ 1609820 w 6095524"/>
                  <a:gd name="connsiteY210" fmla="*/ 1141667 h 1424940"/>
                  <a:gd name="connsiteX211" fmla="*/ 1648873 w 6095524"/>
                  <a:gd name="connsiteY211" fmla="*/ 1149096 h 1424940"/>
                  <a:gd name="connsiteX212" fmla="*/ 1696022 w 6095524"/>
                  <a:gd name="connsiteY212" fmla="*/ 1160431 h 1424940"/>
                  <a:gd name="connsiteX213" fmla="*/ 1715739 w 6095524"/>
                  <a:gd name="connsiteY213" fmla="*/ 1168051 h 1424940"/>
                  <a:gd name="connsiteX214" fmla="*/ 1768602 w 6095524"/>
                  <a:gd name="connsiteY214" fmla="*/ 1182529 h 1424940"/>
                  <a:gd name="connsiteX215" fmla="*/ 1806321 w 6095524"/>
                  <a:gd name="connsiteY215" fmla="*/ 1194721 h 1424940"/>
                  <a:gd name="connsiteX216" fmla="*/ 1860709 w 6095524"/>
                  <a:gd name="connsiteY216" fmla="*/ 1201865 h 1424940"/>
                  <a:gd name="connsiteX217" fmla="*/ 1887093 w 6095524"/>
                  <a:gd name="connsiteY217" fmla="*/ 1202150 h 1424940"/>
                  <a:gd name="connsiteX218" fmla="*/ 1935575 w 6095524"/>
                  <a:gd name="connsiteY218" fmla="*/ 1238726 h 1424940"/>
                  <a:gd name="connsiteX219" fmla="*/ 1974247 w 6095524"/>
                  <a:gd name="connsiteY219" fmla="*/ 1262920 h 1424940"/>
                  <a:gd name="connsiteX220" fmla="*/ 2014919 w 6095524"/>
                  <a:gd name="connsiteY220" fmla="*/ 1251204 h 1424940"/>
                  <a:gd name="connsiteX221" fmla="*/ 2025968 w 6095524"/>
                  <a:gd name="connsiteY221" fmla="*/ 1240155 h 1424940"/>
                  <a:gd name="connsiteX222" fmla="*/ 2092643 w 6095524"/>
                  <a:gd name="connsiteY222" fmla="*/ 1229678 h 1424940"/>
                  <a:gd name="connsiteX223" fmla="*/ 2187893 w 6095524"/>
                  <a:gd name="connsiteY223" fmla="*/ 1229297 h 1424940"/>
                  <a:gd name="connsiteX224" fmla="*/ 2346294 w 6095524"/>
                  <a:gd name="connsiteY224" fmla="*/ 1205484 h 1424940"/>
                  <a:gd name="connsiteX225" fmla="*/ 2373916 w 6095524"/>
                  <a:gd name="connsiteY225" fmla="*/ 1194435 h 1424940"/>
                  <a:gd name="connsiteX226" fmla="*/ 2404967 w 6095524"/>
                  <a:gd name="connsiteY226" fmla="*/ 1191673 h 1424940"/>
                  <a:gd name="connsiteX227" fmla="*/ 2416874 w 6095524"/>
                  <a:gd name="connsiteY227" fmla="*/ 1198436 h 1424940"/>
                  <a:gd name="connsiteX228" fmla="*/ 2468975 w 6095524"/>
                  <a:gd name="connsiteY228" fmla="*/ 1208532 h 1424940"/>
                  <a:gd name="connsiteX229" fmla="*/ 2478882 w 6095524"/>
                  <a:gd name="connsiteY229" fmla="*/ 1208723 h 1424940"/>
                  <a:gd name="connsiteX230" fmla="*/ 2512791 w 6095524"/>
                  <a:gd name="connsiteY230" fmla="*/ 1204436 h 1424940"/>
                  <a:gd name="connsiteX231" fmla="*/ 2544223 w 6095524"/>
                  <a:gd name="connsiteY231" fmla="*/ 1201960 h 1424940"/>
                  <a:gd name="connsiteX232" fmla="*/ 2623471 w 6095524"/>
                  <a:gd name="connsiteY232" fmla="*/ 1210056 h 1424940"/>
                  <a:gd name="connsiteX233" fmla="*/ 2684241 w 6095524"/>
                  <a:gd name="connsiteY233" fmla="*/ 1208151 h 1424940"/>
                  <a:gd name="connsiteX234" fmla="*/ 2712244 w 6095524"/>
                  <a:gd name="connsiteY234" fmla="*/ 1210056 h 1424940"/>
                  <a:gd name="connsiteX235" fmla="*/ 2728055 w 6095524"/>
                  <a:gd name="connsiteY235" fmla="*/ 1212914 h 1424940"/>
                  <a:gd name="connsiteX236" fmla="*/ 2763869 w 6095524"/>
                  <a:gd name="connsiteY236" fmla="*/ 1232821 h 1424940"/>
                  <a:gd name="connsiteX237" fmla="*/ 2783491 w 6095524"/>
                  <a:gd name="connsiteY237" fmla="*/ 1237298 h 1424940"/>
                  <a:gd name="connsiteX238" fmla="*/ 2842546 w 6095524"/>
                  <a:gd name="connsiteY238" fmla="*/ 1236917 h 1424940"/>
                  <a:gd name="connsiteX239" fmla="*/ 2931128 w 6095524"/>
                  <a:gd name="connsiteY239" fmla="*/ 1206913 h 1424940"/>
                  <a:gd name="connsiteX240" fmla="*/ 2940368 w 6095524"/>
                  <a:gd name="connsiteY240" fmla="*/ 1202912 h 1424940"/>
                  <a:gd name="connsiteX241" fmla="*/ 2985421 w 6095524"/>
                  <a:gd name="connsiteY241" fmla="*/ 1197959 h 1424940"/>
                  <a:gd name="connsiteX242" fmla="*/ 3015996 w 6095524"/>
                  <a:gd name="connsiteY242" fmla="*/ 1204722 h 1424940"/>
                  <a:gd name="connsiteX243" fmla="*/ 3057621 w 6095524"/>
                  <a:gd name="connsiteY243" fmla="*/ 1218724 h 1424940"/>
                  <a:gd name="connsiteX244" fmla="*/ 3095054 w 6095524"/>
                  <a:gd name="connsiteY244" fmla="*/ 1230440 h 1424940"/>
                  <a:gd name="connsiteX245" fmla="*/ 3122295 w 6095524"/>
                  <a:gd name="connsiteY245" fmla="*/ 1243679 h 1424940"/>
                  <a:gd name="connsiteX246" fmla="*/ 3184589 w 6095524"/>
                  <a:gd name="connsiteY246" fmla="*/ 1253395 h 1424940"/>
                  <a:gd name="connsiteX247" fmla="*/ 3191066 w 6095524"/>
                  <a:gd name="connsiteY247" fmla="*/ 1255014 h 1424940"/>
                  <a:gd name="connsiteX248" fmla="*/ 3237929 w 6095524"/>
                  <a:gd name="connsiteY248" fmla="*/ 1243203 h 1424940"/>
                  <a:gd name="connsiteX249" fmla="*/ 3294221 w 6095524"/>
                  <a:gd name="connsiteY249" fmla="*/ 1231202 h 1424940"/>
                  <a:gd name="connsiteX250" fmla="*/ 3314319 w 6095524"/>
                  <a:gd name="connsiteY250" fmla="*/ 1235297 h 1424940"/>
                  <a:gd name="connsiteX251" fmla="*/ 3341846 w 6095524"/>
                  <a:gd name="connsiteY251" fmla="*/ 1241108 h 1424940"/>
                  <a:gd name="connsiteX252" fmla="*/ 3367373 w 6095524"/>
                  <a:gd name="connsiteY252" fmla="*/ 1238060 h 1424940"/>
                  <a:gd name="connsiteX253" fmla="*/ 3382899 w 6095524"/>
                  <a:gd name="connsiteY253" fmla="*/ 1237774 h 1424940"/>
                  <a:gd name="connsiteX254" fmla="*/ 3453765 w 6095524"/>
                  <a:gd name="connsiteY254" fmla="*/ 1273397 h 1424940"/>
                  <a:gd name="connsiteX255" fmla="*/ 3471767 w 6095524"/>
                  <a:gd name="connsiteY255" fmla="*/ 1276350 h 1424940"/>
                  <a:gd name="connsiteX256" fmla="*/ 3481959 w 6095524"/>
                  <a:gd name="connsiteY256" fmla="*/ 1280732 h 1424940"/>
                  <a:gd name="connsiteX257" fmla="*/ 3543396 w 6095524"/>
                  <a:gd name="connsiteY257" fmla="*/ 1324928 h 1424940"/>
                  <a:gd name="connsiteX258" fmla="*/ 3569494 w 6095524"/>
                  <a:gd name="connsiteY258" fmla="*/ 1333881 h 1424940"/>
                  <a:gd name="connsiteX259" fmla="*/ 3598164 w 6095524"/>
                  <a:gd name="connsiteY259" fmla="*/ 1332071 h 1424940"/>
                  <a:gd name="connsiteX260" fmla="*/ 3614738 w 6095524"/>
                  <a:gd name="connsiteY260" fmla="*/ 1328833 h 1424940"/>
                  <a:gd name="connsiteX261" fmla="*/ 3655886 w 6095524"/>
                  <a:gd name="connsiteY261" fmla="*/ 1300734 h 1424940"/>
                  <a:gd name="connsiteX262" fmla="*/ 3679317 w 6095524"/>
                  <a:gd name="connsiteY262" fmla="*/ 1301687 h 1424940"/>
                  <a:gd name="connsiteX263" fmla="*/ 3715893 w 6095524"/>
                  <a:gd name="connsiteY263" fmla="*/ 1321022 h 1424940"/>
                  <a:gd name="connsiteX264" fmla="*/ 3782282 w 6095524"/>
                  <a:gd name="connsiteY264" fmla="*/ 1329690 h 1424940"/>
                  <a:gd name="connsiteX265" fmla="*/ 3816001 w 6095524"/>
                  <a:gd name="connsiteY265" fmla="*/ 1302639 h 1424940"/>
                  <a:gd name="connsiteX266" fmla="*/ 3833431 w 6095524"/>
                  <a:gd name="connsiteY266" fmla="*/ 1276636 h 1424940"/>
                  <a:gd name="connsiteX267" fmla="*/ 3883819 w 6095524"/>
                  <a:gd name="connsiteY267" fmla="*/ 1246442 h 1424940"/>
                  <a:gd name="connsiteX268" fmla="*/ 3895821 w 6095524"/>
                  <a:gd name="connsiteY268" fmla="*/ 1257681 h 1424940"/>
                  <a:gd name="connsiteX269" fmla="*/ 3932778 w 6095524"/>
                  <a:gd name="connsiteY269" fmla="*/ 1262444 h 1424940"/>
                  <a:gd name="connsiteX270" fmla="*/ 3972782 w 6095524"/>
                  <a:gd name="connsiteY270" fmla="*/ 1262063 h 1424940"/>
                  <a:gd name="connsiteX271" fmla="*/ 4042505 w 6095524"/>
                  <a:gd name="connsiteY271" fmla="*/ 1267111 h 1424940"/>
                  <a:gd name="connsiteX272" fmla="*/ 4088892 w 6095524"/>
                  <a:gd name="connsiteY272" fmla="*/ 1238250 h 1424940"/>
                  <a:gd name="connsiteX273" fmla="*/ 4106609 w 6095524"/>
                  <a:gd name="connsiteY273" fmla="*/ 1226344 h 1424940"/>
                  <a:gd name="connsiteX274" fmla="*/ 4123182 w 6095524"/>
                  <a:gd name="connsiteY274" fmla="*/ 1218724 h 1424940"/>
                  <a:gd name="connsiteX275" fmla="*/ 4142328 w 6095524"/>
                  <a:gd name="connsiteY275" fmla="*/ 1214438 h 1424940"/>
                  <a:gd name="connsiteX276" fmla="*/ 4188524 w 6095524"/>
                  <a:gd name="connsiteY276" fmla="*/ 1198245 h 1424940"/>
                  <a:gd name="connsiteX277" fmla="*/ 4213860 w 6095524"/>
                  <a:gd name="connsiteY277" fmla="*/ 1182338 h 1424940"/>
                  <a:gd name="connsiteX278" fmla="*/ 4270820 w 6095524"/>
                  <a:gd name="connsiteY278" fmla="*/ 1167003 h 1424940"/>
                  <a:gd name="connsiteX279" fmla="*/ 4309587 w 6095524"/>
                  <a:gd name="connsiteY279" fmla="*/ 1153287 h 1424940"/>
                  <a:gd name="connsiteX280" fmla="*/ 4350449 w 6095524"/>
                  <a:gd name="connsiteY280" fmla="*/ 1129665 h 1424940"/>
                  <a:gd name="connsiteX281" fmla="*/ 4356164 w 6095524"/>
                  <a:gd name="connsiteY281" fmla="*/ 1126046 h 1424940"/>
                  <a:gd name="connsiteX282" fmla="*/ 4369880 w 6095524"/>
                  <a:gd name="connsiteY282" fmla="*/ 1110520 h 1424940"/>
                  <a:gd name="connsiteX283" fmla="*/ 4389787 w 6095524"/>
                  <a:gd name="connsiteY283" fmla="*/ 1057085 h 1424940"/>
                  <a:gd name="connsiteX284" fmla="*/ 4395502 w 6095524"/>
                  <a:gd name="connsiteY284" fmla="*/ 1046226 h 1424940"/>
                  <a:gd name="connsiteX285" fmla="*/ 4447413 w 6095524"/>
                  <a:gd name="connsiteY285" fmla="*/ 1009650 h 1424940"/>
                  <a:gd name="connsiteX286" fmla="*/ 4466654 w 6095524"/>
                  <a:gd name="connsiteY286" fmla="*/ 1013079 h 1424940"/>
                  <a:gd name="connsiteX287" fmla="*/ 4487894 w 6095524"/>
                  <a:gd name="connsiteY287" fmla="*/ 1025081 h 1424940"/>
                  <a:gd name="connsiteX288" fmla="*/ 4534472 w 6095524"/>
                  <a:gd name="connsiteY288" fmla="*/ 1028224 h 1424940"/>
                  <a:gd name="connsiteX289" fmla="*/ 4551903 w 6095524"/>
                  <a:gd name="connsiteY289" fmla="*/ 1022033 h 1424940"/>
                  <a:gd name="connsiteX290" fmla="*/ 4582382 w 6095524"/>
                  <a:gd name="connsiteY290" fmla="*/ 1005364 h 1424940"/>
                  <a:gd name="connsiteX291" fmla="*/ 4605909 w 6095524"/>
                  <a:gd name="connsiteY291" fmla="*/ 979551 h 1424940"/>
                  <a:gd name="connsiteX292" fmla="*/ 4640104 w 6095524"/>
                  <a:gd name="connsiteY292" fmla="*/ 936879 h 1424940"/>
                  <a:gd name="connsiteX293" fmla="*/ 4705731 w 6095524"/>
                  <a:gd name="connsiteY293" fmla="*/ 920591 h 1424940"/>
                  <a:gd name="connsiteX294" fmla="*/ 4730973 w 6095524"/>
                  <a:gd name="connsiteY294" fmla="*/ 915162 h 1424940"/>
                  <a:gd name="connsiteX295" fmla="*/ 4822794 w 6095524"/>
                  <a:gd name="connsiteY295" fmla="*/ 892397 h 1424940"/>
                  <a:gd name="connsiteX296" fmla="*/ 4830794 w 6095524"/>
                  <a:gd name="connsiteY296" fmla="*/ 891635 h 1424940"/>
                  <a:gd name="connsiteX297" fmla="*/ 4894421 w 6095524"/>
                  <a:gd name="connsiteY297" fmla="*/ 865442 h 1424940"/>
                  <a:gd name="connsiteX298" fmla="*/ 4909756 w 6095524"/>
                  <a:gd name="connsiteY298" fmla="*/ 858964 h 1424940"/>
                  <a:gd name="connsiteX299" fmla="*/ 4928521 w 6095524"/>
                  <a:gd name="connsiteY299" fmla="*/ 842391 h 1424940"/>
                  <a:gd name="connsiteX300" fmla="*/ 4945857 w 6095524"/>
                  <a:gd name="connsiteY300" fmla="*/ 795623 h 1424940"/>
                  <a:gd name="connsiteX301" fmla="*/ 4966145 w 6095524"/>
                  <a:gd name="connsiteY301" fmla="*/ 774287 h 1424940"/>
                  <a:gd name="connsiteX302" fmla="*/ 4980909 w 6095524"/>
                  <a:gd name="connsiteY302" fmla="*/ 761333 h 1424940"/>
                  <a:gd name="connsiteX303" fmla="*/ 4993862 w 6095524"/>
                  <a:gd name="connsiteY303" fmla="*/ 741712 h 1424940"/>
                  <a:gd name="connsiteX304" fmla="*/ 5006816 w 6095524"/>
                  <a:gd name="connsiteY304" fmla="*/ 694754 h 1424940"/>
                  <a:gd name="connsiteX305" fmla="*/ 5026724 w 6095524"/>
                  <a:gd name="connsiteY305" fmla="*/ 653129 h 1424940"/>
                  <a:gd name="connsiteX306" fmla="*/ 5062538 w 6095524"/>
                  <a:gd name="connsiteY306" fmla="*/ 630079 h 1424940"/>
                  <a:gd name="connsiteX307" fmla="*/ 5084731 w 6095524"/>
                  <a:gd name="connsiteY307" fmla="*/ 617982 h 1424940"/>
                  <a:gd name="connsiteX308" fmla="*/ 5172647 w 6095524"/>
                  <a:gd name="connsiteY308" fmla="*/ 630174 h 1424940"/>
                  <a:gd name="connsiteX309" fmla="*/ 5232654 w 6095524"/>
                  <a:gd name="connsiteY309" fmla="*/ 642080 h 1424940"/>
                  <a:gd name="connsiteX310" fmla="*/ 5252371 w 6095524"/>
                  <a:gd name="connsiteY310" fmla="*/ 637508 h 1424940"/>
                  <a:gd name="connsiteX311" fmla="*/ 5308092 w 6095524"/>
                  <a:gd name="connsiteY311" fmla="*/ 598646 h 1424940"/>
                  <a:gd name="connsiteX312" fmla="*/ 5363147 w 6095524"/>
                  <a:gd name="connsiteY312" fmla="*/ 581311 h 1424940"/>
                  <a:gd name="connsiteX313" fmla="*/ 5404580 w 6095524"/>
                  <a:gd name="connsiteY313" fmla="*/ 576358 h 1424940"/>
                  <a:gd name="connsiteX314" fmla="*/ 5440203 w 6095524"/>
                  <a:gd name="connsiteY314" fmla="*/ 572548 h 1424940"/>
                  <a:gd name="connsiteX315" fmla="*/ 5482971 w 6095524"/>
                  <a:gd name="connsiteY315" fmla="*/ 561880 h 1424940"/>
                  <a:gd name="connsiteX316" fmla="*/ 5507165 w 6095524"/>
                  <a:gd name="connsiteY316" fmla="*/ 550259 h 1424940"/>
                  <a:gd name="connsiteX317" fmla="*/ 5545645 w 6095524"/>
                  <a:gd name="connsiteY317" fmla="*/ 533591 h 1424940"/>
                  <a:gd name="connsiteX318" fmla="*/ 5585079 w 6095524"/>
                  <a:gd name="connsiteY318" fmla="*/ 511969 h 1424940"/>
                  <a:gd name="connsiteX319" fmla="*/ 5615368 w 6095524"/>
                  <a:gd name="connsiteY319" fmla="*/ 481679 h 1424940"/>
                  <a:gd name="connsiteX320" fmla="*/ 5631656 w 6095524"/>
                  <a:gd name="connsiteY320" fmla="*/ 456152 h 1424940"/>
                  <a:gd name="connsiteX321" fmla="*/ 5679377 w 6095524"/>
                  <a:gd name="connsiteY321" fmla="*/ 419576 h 1424940"/>
                  <a:gd name="connsiteX322" fmla="*/ 5722525 w 6095524"/>
                  <a:gd name="connsiteY322" fmla="*/ 350615 h 1424940"/>
                  <a:gd name="connsiteX323" fmla="*/ 5749576 w 6095524"/>
                  <a:gd name="connsiteY323" fmla="*/ 321945 h 1424940"/>
                  <a:gd name="connsiteX324" fmla="*/ 5764911 w 6095524"/>
                  <a:gd name="connsiteY324" fmla="*/ 313849 h 1424940"/>
                  <a:gd name="connsiteX325" fmla="*/ 5791009 w 6095524"/>
                  <a:gd name="connsiteY325" fmla="*/ 293942 h 1424940"/>
                  <a:gd name="connsiteX326" fmla="*/ 5806440 w 6095524"/>
                  <a:gd name="connsiteY326" fmla="*/ 279178 h 1424940"/>
                  <a:gd name="connsiteX327" fmla="*/ 5848636 w 6095524"/>
                  <a:gd name="connsiteY327" fmla="*/ 224885 h 1424940"/>
                  <a:gd name="connsiteX328" fmla="*/ 5861590 w 6095524"/>
                  <a:gd name="connsiteY328" fmla="*/ 208788 h 1424940"/>
                  <a:gd name="connsiteX329" fmla="*/ 5888355 w 6095524"/>
                  <a:gd name="connsiteY329" fmla="*/ 181166 h 1424940"/>
                  <a:gd name="connsiteX330" fmla="*/ 5900071 w 6095524"/>
                  <a:gd name="connsiteY330" fmla="*/ 172784 h 1424940"/>
                  <a:gd name="connsiteX331" fmla="*/ 5920740 w 6095524"/>
                  <a:gd name="connsiteY331" fmla="*/ 150305 h 1424940"/>
                  <a:gd name="connsiteX332" fmla="*/ 5969985 w 6095524"/>
                  <a:gd name="connsiteY332" fmla="*/ 91345 h 1424940"/>
                  <a:gd name="connsiteX333" fmla="*/ 5991130 w 6095524"/>
                  <a:gd name="connsiteY333" fmla="*/ 58293 h 1424940"/>
                  <a:gd name="connsiteX334" fmla="*/ 6033325 w 6095524"/>
                  <a:gd name="connsiteY334" fmla="*/ 33909 h 1424940"/>
                  <a:gd name="connsiteX335" fmla="*/ 6054376 w 6095524"/>
                  <a:gd name="connsiteY335" fmla="*/ 20955 h 1424940"/>
                  <a:gd name="connsiteX336" fmla="*/ 6095524 w 6095524"/>
                  <a:gd name="connsiteY336" fmla="*/ 0 h 14249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Lst>
                <a:rect l="l" t="t" r="r" b="b"/>
                <a:pathLst>
                  <a:path w="6095524" h="1424940">
                    <a:moveTo>
                      <a:pt x="6095524" y="0"/>
                    </a:moveTo>
                    <a:cubicBezTo>
                      <a:pt x="6095524" y="7811"/>
                      <a:pt x="6095524" y="12573"/>
                      <a:pt x="6095524" y="17431"/>
                    </a:cubicBezTo>
                    <a:lnTo>
                      <a:pt x="6095524" y="216290"/>
                    </a:lnTo>
                    <a:lnTo>
                      <a:pt x="6079998" y="230600"/>
                    </a:lnTo>
                    <a:cubicBezTo>
                      <a:pt x="6058567" y="241363"/>
                      <a:pt x="6035706" y="251079"/>
                      <a:pt x="6012751" y="260699"/>
                    </a:cubicBezTo>
                    <a:cubicBezTo>
                      <a:pt x="6006084" y="263462"/>
                      <a:pt x="5998749" y="264986"/>
                      <a:pt x="5992749" y="268700"/>
                    </a:cubicBezTo>
                    <a:cubicBezTo>
                      <a:pt x="5965126" y="285655"/>
                      <a:pt x="5938361" y="303943"/>
                      <a:pt x="5910358" y="320231"/>
                    </a:cubicBezTo>
                    <a:cubicBezTo>
                      <a:pt x="5881497" y="337090"/>
                      <a:pt x="5855684" y="356997"/>
                      <a:pt x="5835777" y="383953"/>
                    </a:cubicBezTo>
                    <a:cubicBezTo>
                      <a:pt x="5817298" y="409004"/>
                      <a:pt x="5799391" y="434435"/>
                      <a:pt x="5781008" y="459581"/>
                    </a:cubicBezTo>
                    <a:cubicBezTo>
                      <a:pt x="5776341" y="465963"/>
                      <a:pt x="5772054" y="473488"/>
                      <a:pt x="5765673" y="477584"/>
                    </a:cubicBezTo>
                    <a:cubicBezTo>
                      <a:pt x="5752433" y="486156"/>
                      <a:pt x="5737955" y="493109"/>
                      <a:pt x="5723763" y="500158"/>
                    </a:cubicBezTo>
                    <a:cubicBezTo>
                      <a:pt x="5711571" y="506159"/>
                      <a:pt x="5698617" y="510635"/>
                      <a:pt x="5686711" y="517112"/>
                    </a:cubicBezTo>
                    <a:cubicBezTo>
                      <a:pt x="5677186" y="522256"/>
                      <a:pt x="5668708" y="529400"/>
                      <a:pt x="5659850" y="535877"/>
                    </a:cubicBezTo>
                    <a:cubicBezTo>
                      <a:pt x="5652135" y="541496"/>
                      <a:pt x="5643658" y="546354"/>
                      <a:pt x="5637181" y="553117"/>
                    </a:cubicBezTo>
                    <a:cubicBezTo>
                      <a:pt x="5621369" y="569500"/>
                      <a:pt x="5605462" y="585597"/>
                      <a:pt x="5585841" y="597694"/>
                    </a:cubicBezTo>
                    <a:cubicBezTo>
                      <a:pt x="5566505" y="609695"/>
                      <a:pt x="5548217" y="623126"/>
                      <a:pt x="5528977" y="635318"/>
                    </a:cubicBezTo>
                    <a:cubicBezTo>
                      <a:pt x="5510117" y="647224"/>
                      <a:pt x="5493067" y="660273"/>
                      <a:pt x="5483256" y="681419"/>
                    </a:cubicBezTo>
                    <a:cubicBezTo>
                      <a:pt x="5478875" y="690753"/>
                      <a:pt x="5472684" y="700945"/>
                      <a:pt x="5464397" y="706374"/>
                    </a:cubicBezTo>
                    <a:cubicBezTo>
                      <a:pt x="5452586" y="714089"/>
                      <a:pt x="5437632" y="716852"/>
                      <a:pt x="5424773" y="723424"/>
                    </a:cubicBezTo>
                    <a:cubicBezTo>
                      <a:pt x="5409628" y="731139"/>
                      <a:pt x="5392103" y="737807"/>
                      <a:pt x="5381815" y="750094"/>
                    </a:cubicBezTo>
                    <a:cubicBezTo>
                      <a:pt x="5372671" y="761048"/>
                      <a:pt x="5363432" y="769620"/>
                      <a:pt x="5351335" y="776573"/>
                    </a:cubicBezTo>
                    <a:cubicBezTo>
                      <a:pt x="5342858" y="781431"/>
                      <a:pt x="5336572" y="790289"/>
                      <a:pt x="5327809" y="794290"/>
                    </a:cubicBezTo>
                    <a:cubicBezTo>
                      <a:pt x="5316284" y="799624"/>
                      <a:pt x="5304663" y="803815"/>
                      <a:pt x="5294566" y="812102"/>
                    </a:cubicBezTo>
                    <a:cubicBezTo>
                      <a:pt x="5284089" y="820674"/>
                      <a:pt x="5272183" y="827437"/>
                      <a:pt x="5261229" y="835438"/>
                    </a:cubicBezTo>
                    <a:cubicBezTo>
                      <a:pt x="5255419" y="839724"/>
                      <a:pt x="5250656" y="845344"/>
                      <a:pt x="5245037" y="849821"/>
                    </a:cubicBezTo>
                    <a:cubicBezTo>
                      <a:pt x="5234750" y="858012"/>
                      <a:pt x="5224272" y="866013"/>
                      <a:pt x="5213699" y="873728"/>
                    </a:cubicBezTo>
                    <a:cubicBezTo>
                      <a:pt x="5203127" y="881444"/>
                      <a:pt x="5193030" y="890397"/>
                      <a:pt x="5181409" y="896017"/>
                    </a:cubicBezTo>
                    <a:cubicBezTo>
                      <a:pt x="5161598" y="905542"/>
                      <a:pt x="5139976" y="911257"/>
                      <a:pt x="5120735" y="921544"/>
                    </a:cubicBezTo>
                    <a:cubicBezTo>
                      <a:pt x="5101209" y="932021"/>
                      <a:pt x="5082826" y="945166"/>
                      <a:pt x="5065490" y="959072"/>
                    </a:cubicBezTo>
                    <a:cubicBezTo>
                      <a:pt x="5051774" y="970026"/>
                      <a:pt x="5038916" y="980885"/>
                      <a:pt x="5021675" y="986504"/>
                    </a:cubicBezTo>
                    <a:cubicBezTo>
                      <a:pt x="5012055" y="989648"/>
                      <a:pt x="5001959" y="996506"/>
                      <a:pt x="4996148" y="1004507"/>
                    </a:cubicBezTo>
                    <a:cubicBezTo>
                      <a:pt x="4983575" y="1021937"/>
                      <a:pt x="4967478" y="1034225"/>
                      <a:pt x="4949285" y="1044702"/>
                    </a:cubicBezTo>
                    <a:cubicBezTo>
                      <a:pt x="4924996" y="1058799"/>
                      <a:pt x="4900993" y="1073182"/>
                      <a:pt x="4876609" y="1086993"/>
                    </a:cubicBezTo>
                    <a:cubicBezTo>
                      <a:pt x="4862227" y="1095185"/>
                      <a:pt x="4847940" y="1103852"/>
                      <a:pt x="4832699" y="1109853"/>
                    </a:cubicBezTo>
                    <a:cubicBezTo>
                      <a:pt x="4801553" y="1122236"/>
                      <a:pt x="4769644" y="1132808"/>
                      <a:pt x="4738211" y="1144334"/>
                    </a:cubicBezTo>
                    <a:cubicBezTo>
                      <a:pt x="4727924" y="1148048"/>
                      <a:pt x="4718209" y="1153382"/>
                      <a:pt x="4707731" y="1156621"/>
                    </a:cubicBezTo>
                    <a:cubicBezTo>
                      <a:pt x="4696396" y="1160145"/>
                      <a:pt x="4684205" y="1161193"/>
                      <a:pt x="4672870" y="1164717"/>
                    </a:cubicBezTo>
                    <a:cubicBezTo>
                      <a:pt x="4654010" y="1170527"/>
                      <a:pt x="4635722" y="1177957"/>
                      <a:pt x="4616863" y="1183862"/>
                    </a:cubicBezTo>
                    <a:cubicBezTo>
                      <a:pt x="4580477" y="1195197"/>
                      <a:pt x="4543996" y="1206056"/>
                      <a:pt x="4507516" y="1216819"/>
                    </a:cubicBezTo>
                    <a:cubicBezTo>
                      <a:pt x="4499706" y="1219105"/>
                      <a:pt x="4491228" y="1219391"/>
                      <a:pt x="4483513" y="1221867"/>
                    </a:cubicBezTo>
                    <a:cubicBezTo>
                      <a:pt x="4463034" y="1228535"/>
                      <a:pt x="4442650" y="1235773"/>
                      <a:pt x="4422362" y="1243108"/>
                    </a:cubicBezTo>
                    <a:cubicBezTo>
                      <a:pt x="4410075" y="1247585"/>
                      <a:pt x="4398073" y="1253109"/>
                      <a:pt x="4385691" y="1257395"/>
                    </a:cubicBezTo>
                    <a:cubicBezTo>
                      <a:pt x="4375785" y="1260824"/>
                      <a:pt x="4365593" y="1263491"/>
                      <a:pt x="4355306" y="1265587"/>
                    </a:cubicBezTo>
                    <a:cubicBezTo>
                      <a:pt x="4346448" y="1267397"/>
                      <a:pt x="4337209" y="1267206"/>
                      <a:pt x="4328446" y="1269397"/>
                    </a:cubicBezTo>
                    <a:cubicBezTo>
                      <a:pt x="4304728" y="1275302"/>
                      <a:pt x="4281297" y="1281970"/>
                      <a:pt x="4257770" y="1288256"/>
                    </a:cubicBezTo>
                    <a:cubicBezTo>
                      <a:pt x="4248341" y="1290733"/>
                      <a:pt x="4238720" y="1292543"/>
                      <a:pt x="4229576" y="1295686"/>
                    </a:cubicBezTo>
                    <a:cubicBezTo>
                      <a:pt x="4205097" y="1303973"/>
                      <a:pt x="4180999" y="1313402"/>
                      <a:pt x="4156424" y="1321213"/>
                    </a:cubicBezTo>
                    <a:cubicBezTo>
                      <a:pt x="4136041" y="1327690"/>
                      <a:pt x="4115086" y="1332357"/>
                      <a:pt x="4094416" y="1338072"/>
                    </a:cubicBezTo>
                    <a:cubicBezTo>
                      <a:pt x="4085653" y="1340549"/>
                      <a:pt x="4077271" y="1344073"/>
                      <a:pt x="4068509" y="1346168"/>
                    </a:cubicBezTo>
                    <a:cubicBezTo>
                      <a:pt x="4048887" y="1350931"/>
                      <a:pt x="4028980" y="1354931"/>
                      <a:pt x="4009263" y="1359694"/>
                    </a:cubicBezTo>
                    <a:cubicBezTo>
                      <a:pt x="3998023" y="1362456"/>
                      <a:pt x="3987165" y="1367409"/>
                      <a:pt x="3975735" y="1369219"/>
                    </a:cubicBezTo>
                    <a:cubicBezTo>
                      <a:pt x="3948589" y="1373505"/>
                      <a:pt x="3921252" y="1376553"/>
                      <a:pt x="3893915" y="1379982"/>
                    </a:cubicBezTo>
                    <a:cubicBezTo>
                      <a:pt x="3865722" y="1383506"/>
                      <a:pt x="3837623" y="1387221"/>
                      <a:pt x="3809428" y="1390364"/>
                    </a:cubicBezTo>
                    <a:cubicBezTo>
                      <a:pt x="3793998" y="1391984"/>
                      <a:pt x="3778472" y="1392269"/>
                      <a:pt x="3763042" y="1393793"/>
                    </a:cubicBezTo>
                    <a:cubicBezTo>
                      <a:pt x="3749516" y="1395127"/>
                      <a:pt x="3736086" y="1397603"/>
                      <a:pt x="3722561" y="1399223"/>
                    </a:cubicBezTo>
                    <a:cubicBezTo>
                      <a:pt x="3710845" y="1400556"/>
                      <a:pt x="3699034" y="1401318"/>
                      <a:pt x="3687318" y="1402652"/>
                    </a:cubicBezTo>
                    <a:cubicBezTo>
                      <a:pt x="3668554" y="1404842"/>
                      <a:pt x="3649885" y="1407319"/>
                      <a:pt x="3631216" y="1409605"/>
                    </a:cubicBezTo>
                    <a:cubicBezTo>
                      <a:pt x="3623406" y="1410462"/>
                      <a:pt x="3615214" y="1412843"/>
                      <a:pt x="3607880" y="1411415"/>
                    </a:cubicBezTo>
                    <a:cubicBezTo>
                      <a:pt x="3589401" y="1407795"/>
                      <a:pt x="3571208" y="1408843"/>
                      <a:pt x="3552825" y="1411319"/>
                    </a:cubicBezTo>
                    <a:cubicBezTo>
                      <a:pt x="3546539" y="1412177"/>
                      <a:pt x="3539776" y="1411986"/>
                      <a:pt x="3533680" y="1410367"/>
                    </a:cubicBezTo>
                    <a:cubicBezTo>
                      <a:pt x="3521202" y="1407128"/>
                      <a:pt x="3509106" y="1402556"/>
                      <a:pt x="3496818" y="1398556"/>
                    </a:cubicBezTo>
                    <a:cubicBezTo>
                      <a:pt x="3495484" y="1398080"/>
                      <a:pt x="3493865" y="1397984"/>
                      <a:pt x="3492437" y="1397699"/>
                    </a:cubicBezTo>
                    <a:cubicBezTo>
                      <a:pt x="3484340" y="1396079"/>
                      <a:pt x="3476340" y="1394460"/>
                      <a:pt x="3468243" y="1393031"/>
                    </a:cubicBezTo>
                    <a:cubicBezTo>
                      <a:pt x="3463862" y="1392269"/>
                      <a:pt x="3459385" y="1392174"/>
                      <a:pt x="3455003" y="1391507"/>
                    </a:cubicBezTo>
                    <a:cubicBezTo>
                      <a:pt x="3438049" y="1388840"/>
                      <a:pt x="3419380" y="1393317"/>
                      <a:pt x="3404711" y="1381792"/>
                    </a:cubicBezTo>
                    <a:cubicBezTo>
                      <a:pt x="3395186" y="1374362"/>
                      <a:pt x="3385947" y="1376077"/>
                      <a:pt x="3375756" y="1377220"/>
                    </a:cubicBezTo>
                    <a:cubicBezTo>
                      <a:pt x="3368040" y="1378077"/>
                      <a:pt x="3360134" y="1377791"/>
                      <a:pt x="3352324" y="1377887"/>
                    </a:cubicBezTo>
                    <a:cubicBezTo>
                      <a:pt x="3338608" y="1378172"/>
                      <a:pt x="3324892" y="1378268"/>
                      <a:pt x="3311176" y="1378744"/>
                    </a:cubicBezTo>
                    <a:cubicBezTo>
                      <a:pt x="3306794" y="1378934"/>
                      <a:pt x="3302318" y="1381316"/>
                      <a:pt x="3298031" y="1380935"/>
                    </a:cubicBezTo>
                    <a:cubicBezTo>
                      <a:pt x="3278219" y="1379125"/>
                      <a:pt x="3258407" y="1376267"/>
                      <a:pt x="3238595" y="1374648"/>
                    </a:cubicBezTo>
                    <a:cubicBezTo>
                      <a:pt x="3227356" y="1373696"/>
                      <a:pt x="3215830" y="1375505"/>
                      <a:pt x="3204686" y="1374172"/>
                    </a:cubicBezTo>
                    <a:cubicBezTo>
                      <a:pt x="3191828" y="1372648"/>
                      <a:pt x="3179255" y="1368743"/>
                      <a:pt x="3166491" y="1366361"/>
                    </a:cubicBezTo>
                    <a:cubicBezTo>
                      <a:pt x="3162967" y="1365695"/>
                      <a:pt x="3159062" y="1366552"/>
                      <a:pt x="3155347" y="1366742"/>
                    </a:cubicBezTo>
                    <a:cubicBezTo>
                      <a:pt x="3151156" y="1366933"/>
                      <a:pt x="3147060" y="1367314"/>
                      <a:pt x="3142869" y="1367409"/>
                    </a:cubicBezTo>
                    <a:cubicBezTo>
                      <a:pt x="3130105" y="1367600"/>
                      <a:pt x="3117342" y="1367314"/>
                      <a:pt x="3104578" y="1367981"/>
                    </a:cubicBezTo>
                    <a:cubicBezTo>
                      <a:pt x="3096768" y="1368362"/>
                      <a:pt x="3088577" y="1372267"/>
                      <a:pt x="3081337" y="1370838"/>
                    </a:cubicBezTo>
                    <a:cubicBezTo>
                      <a:pt x="3066574" y="1368076"/>
                      <a:pt x="3051810" y="1374267"/>
                      <a:pt x="3037047" y="1369124"/>
                    </a:cubicBezTo>
                    <a:cubicBezTo>
                      <a:pt x="3032474" y="1367600"/>
                      <a:pt x="3026188" y="1371410"/>
                      <a:pt x="3020663" y="1371600"/>
                    </a:cubicBezTo>
                    <a:cubicBezTo>
                      <a:pt x="3006852" y="1372076"/>
                      <a:pt x="2993041" y="1371981"/>
                      <a:pt x="2979230" y="1371886"/>
                    </a:cubicBezTo>
                    <a:cubicBezTo>
                      <a:pt x="2966847" y="1371791"/>
                      <a:pt x="2953988" y="1373124"/>
                      <a:pt x="2942082" y="1370457"/>
                    </a:cubicBezTo>
                    <a:cubicBezTo>
                      <a:pt x="2929604" y="1367600"/>
                      <a:pt x="2918365" y="1367981"/>
                      <a:pt x="2906268" y="1371219"/>
                    </a:cubicBezTo>
                    <a:cubicBezTo>
                      <a:pt x="2897981" y="1373410"/>
                      <a:pt x="2889218" y="1373696"/>
                      <a:pt x="2880646" y="1374362"/>
                    </a:cubicBezTo>
                    <a:cubicBezTo>
                      <a:pt x="2871407" y="1375124"/>
                      <a:pt x="2861215" y="1373124"/>
                      <a:pt x="2852833" y="1376267"/>
                    </a:cubicBezTo>
                    <a:cubicBezTo>
                      <a:pt x="2827877" y="1385602"/>
                      <a:pt x="2802255" y="1387602"/>
                      <a:pt x="2776157" y="1387602"/>
                    </a:cubicBezTo>
                    <a:cubicBezTo>
                      <a:pt x="2771394" y="1387602"/>
                      <a:pt x="2766536" y="1386269"/>
                      <a:pt x="2761965" y="1384840"/>
                    </a:cubicBezTo>
                    <a:cubicBezTo>
                      <a:pt x="2735294" y="1376267"/>
                      <a:pt x="2708529" y="1377029"/>
                      <a:pt x="2681383" y="1382268"/>
                    </a:cubicBezTo>
                    <a:cubicBezTo>
                      <a:pt x="2675763" y="1383411"/>
                      <a:pt x="2669477" y="1383602"/>
                      <a:pt x="2663857" y="1382459"/>
                    </a:cubicBezTo>
                    <a:cubicBezTo>
                      <a:pt x="2648045" y="1379125"/>
                      <a:pt x="2632710" y="1373600"/>
                      <a:pt x="2616803" y="1371219"/>
                    </a:cubicBezTo>
                    <a:cubicBezTo>
                      <a:pt x="2590515" y="1367314"/>
                      <a:pt x="2567750" y="1380458"/>
                      <a:pt x="2544223" y="1389031"/>
                    </a:cubicBezTo>
                    <a:cubicBezTo>
                      <a:pt x="2521839" y="1397127"/>
                      <a:pt x="2502789" y="1415415"/>
                      <a:pt x="2476309" y="1411319"/>
                    </a:cubicBezTo>
                    <a:cubicBezTo>
                      <a:pt x="2473643" y="1410938"/>
                      <a:pt x="2470690" y="1413510"/>
                      <a:pt x="2467737" y="1414177"/>
                    </a:cubicBezTo>
                    <a:cubicBezTo>
                      <a:pt x="2459641" y="1415987"/>
                      <a:pt x="2451545" y="1418177"/>
                      <a:pt x="2443353" y="1419035"/>
                    </a:cubicBezTo>
                    <a:cubicBezTo>
                      <a:pt x="2433352" y="1420178"/>
                      <a:pt x="2423160" y="1419797"/>
                      <a:pt x="2413159" y="1420749"/>
                    </a:cubicBezTo>
                    <a:cubicBezTo>
                      <a:pt x="2400300" y="1421892"/>
                      <a:pt x="2387632" y="1424940"/>
                      <a:pt x="2374868" y="1424940"/>
                    </a:cubicBezTo>
                    <a:cubicBezTo>
                      <a:pt x="2364581" y="1424940"/>
                      <a:pt x="2354389" y="1421416"/>
                      <a:pt x="2344198" y="1419701"/>
                    </a:cubicBezTo>
                    <a:cubicBezTo>
                      <a:pt x="2329815" y="1417320"/>
                      <a:pt x="2314003" y="1417987"/>
                      <a:pt x="2301335" y="1411891"/>
                    </a:cubicBezTo>
                    <a:cubicBezTo>
                      <a:pt x="2287810" y="1405414"/>
                      <a:pt x="2274951" y="1402461"/>
                      <a:pt x="2260949" y="1404461"/>
                    </a:cubicBezTo>
                    <a:cubicBezTo>
                      <a:pt x="2256282" y="1405128"/>
                      <a:pt x="2250281" y="1409129"/>
                      <a:pt x="2248186" y="1413224"/>
                    </a:cubicBezTo>
                    <a:cubicBezTo>
                      <a:pt x="2243518" y="1422368"/>
                      <a:pt x="2237137" y="1423988"/>
                      <a:pt x="2228469" y="1420844"/>
                    </a:cubicBezTo>
                    <a:cubicBezTo>
                      <a:pt x="2220944" y="1418177"/>
                      <a:pt x="2211705" y="1416844"/>
                      <a:pt x="2206562" y="1411700"/>
                    </a:cubicBezTo>
                    <a:cubicBezTo>
                      <a:pt x="2191988" y="1397127"/>
                      <a:pt x="2173414" y="1396651"/>
                      <a:pt x="2155317" y="1392746"/>
                    </a:cubicBezTo>
                    <a:cubicBezTo>
                      <a:pt x="2144269" y="1390364"/>
                      <a:pt x="2133981" y="1390269"/>
                      <a:pt x="2122932" y="1391888"/>
                    </a:cubicBezTo>
                    <a:cubicBezTo>
                      <a:pt x="2098930" y="1395508"/>
                      <a:pt x="2075593" y="1390364"/>
                      <a:pt x="2052542" y="1383792"/>
                    </a:cubicBezTo>
                    <a:cubicBezTo>
                      <a:pt x="2037302" y="1379411"/>
                      <a:pt x="2021681" y="1376744"/>
                      <a:pt x="2006537" y="1372267"/>
                    </a:cubicBezTo>
                    <a:cubicBezTo>
                      <a:pt x="1995202" y="1368838"/>
                      <a:pt x="1983868" y="1364742"/>
                      <a:pt x="1973486" y="1359218"/>
                    </a:cubicBezTo>
                    <a:cubicBezTo>
                      <a:pt x="1958435" y="1351121"/>
                      <a:pt x="1945292" y="1338929"/>
                      <a:pt x="1926146" y="1342168"/>
                    </a:cubicBezTo>
                    <a:cubicBezTo>
                      <a:pt x="1909286" y="1345025"/>
                      <a:pt x="1894047" y="1339025"/>
                      <a:pt x="1878616" y="1333310"/>
                    </a:cubicBezTo>
                    <a:cubicBezTo>
                      <a:pt x="1867281" y="1329119"/>
                      <a:pt x="1855948" y="1324832"/>
                      <a:pt x="1844231" y="1322165"/>
                    </a:cubicBezTo>
                    <a:cubicBezTo>
                      <a:pt x="1830324" y="1319022"/>
                      <a:pt x="1814608" y="1320356"/>
                      <a:pt x="1802225" y="1314545"/>
                    </a:cubicBezTo>
                    <a:cubicBezTo>
                      <a:pt x="1789271" y="1308449"/>
                      <a:pt x="1778509" y="1312545"/>
                      <a:pt x="1766983" y="1314260"/>
                    </a:cubicBezTo>
                    <a:cubicBezTo>
                      <a:pt x="1748600" y="1316927"/>
                      <a:pt x="1730311" y="1321880"/>
                      <a:pt x="1711738" y="1315593"/>
                    </a:cubicBezTo>
                    <a:cubicBezTo>
                      <a:pt x="1689164" y="1307973"/>
                      <a:pt x="1666780" y="1299782"/>
                      <a:pt x="1644111" y="1292543"/>
                    </a:cubicBezTo>
                    <a:cubicBezTo>
                      <a:pt x="1635347" y="1289780"/>
                      <a:pt x="1625919" y="1288637"/>
                      <a:pt x="1616774" y="1287399"/>
                    </a:cubicBezTo>
                    <a:cubicBezTo>
                      <a:pt x="1608107" y="1286351"/>
                      <a:pt x="1597725" y="1289018"/>
                      <a:pt x="1591056" y="1285018"/>
                    </a:cubicBezTo>
                    <a:cubicBezTo>
                      <a:pt x="1573911" y="1274731"/>
                      <a:pt x="1556291" y="1269683"/>
                      <a:pt x="1536478" y="1269683"/>
                    </a:cubicBezTo>
                    <a:cubicBezTo>
                      <a:pt x="1529048" y="1269683"/>
                      <a:pt x="1521809" y="1265396"/>
                      <a:pt x="1514285" y="1264634"/>
                    </a:cubicBezTo>
                    <a:cubicBezTo>
                      <a:pt x="1503997" y="1263682"/>
                      <a:pt x="1492186" y="1261110"/>
                      <a:pt x="1483233" y="1264730"/>
                    </a:cubicBezTo>
                    <a:cubicBezTo>
                      <a:pt x="1462183" y="1273302"/>
                      <a:pt x="1445134" y="1266158"/>
                      <a:pt x="1426750" y="1257681"/>
                    </a:cubicBezTo>
                    <a:cubicBezTo>
                      <a:pt x="1408652" y="1249299"/>
                      <a:pt x="1389602" y="1242632"/>
                      <a:pt x="1370362" y="1237107"/>
                    </a:cubicBezTo>
                    <a:cubicBezTo>
                      <a:pt x="1363123" y="1235107"/>
                      <a:pt x="1354456" y="1238441"/>
                      <a:pt x="1346454" y="1239107"/>
                    </a:cubicBezTo>
                    <a:cubicBezTo>
                      <a:pt x="1343596" y="1239298"/>
                      <a:pt x="1340453" y="1239584"/>
                      <a:pt x="1337882" y="1238631"/>
                    </a:cubicBezTo>
                    <a:cubicBezTo>
                      <a:pt x="1313022" y="1229487"/>
                      <a:pt x="1287780" y="1222534"/>
                      <a:pt x="1260825" y="1227296"/>
                    </a:cubicBezTo>
                    <a:cubicBezTo>
                      <a:pt x="1258349" y="1227773"/>
                      <a:pt x="1255586" y="1226725"/>
                      <a:pt x="1253109" y="1226058"/>
                    </a:cubicBezTo>
                    <a:cubicBezTo>
                      <a:pt x="1241012" y="1222629"/>
                      <a:pt x="1229201" y="1217200"/>
                      <a:pt x="1216915" y="1215962"/>
                    </a:cubicBezTo>
                    <a:cubicBezTo>
                      <a:pt x="1186625" y="1212914"/>
                      <a:pt x="1156146" y="1211675"/>
                      <a:pt x="1125664" y="1209675"/>
                    </a:cubicBezTo>
                    <a:cubicBezTo>
                      <a:pt x="1123759" y="1209580"/>
                      <a:pt x="1121759" y="1209580"/>
                      <a:pt x="1120045" y="1208913"/>
                    </a:cubicBezTo>
                    <a:cubicBezTo>
                      <a:pt x="1108805" y="1204817"/>
                      <a:pt x="1098995" y="1206151"/>
                      <a:pt x="1089469" y="1213961"/>
                    </a:cubicBezTo>
                    <a:cubicBezTo>
                      <a:pt x="1085278" y="1217390"/>
                      <a:pt x="1079563" y="1219200"/>
                      <a:pt x="1074325" y="1221105"/>
                    </a:cubicBezTo>
                    <a:cubicBezTo>
                      <a:pt x="1066609" y="1223963"/>
                      <a:pt x="1058704" y="1226725"/>
                      <a:pt x="1050703" y="1228535"/>
                    </a:cubicBezTo>
                    <a:cubicBezTo>
                      <a:pt x="1042797" y="1230249"/>
                      <a:pt x="1034320" y="1232630"/>
                      <a:pt x="1026700" y="1231297"/>
                    </a:cubicBezTo>
                    <a:cubicBezTo>
                      <a:pt x="1012984" y="1228916"/>
                      <a:pt x="999934" y="1223582"/>
                      <a:pt x="986409" y="1220057"/>
                    </a:cubicBezTo>
                    <a:cubicBezTo>
                      <a:pt x="981742" y="1218819"/>
                      <a:pt x="976598" y="1219010"/>
                      <a:pt x="971741" y="1218914"/>
                    </a:cubicBezTo>
                    <a:cubicBezTo>
                      <a:pt x="960596" y="1218629"/>
                      <a:pt x="949166" y="1221391"/>
                      <a:pt x="939070" y="1213485"/>
                    </a:cubicBezTo>
                    <a:cubicBezTo>
                      <a:pt x="929736" y="1206056"/>
                      <a:pt x="920305" y="1208246"/>
                      <a:pt x="910495" y="1213866"/>
                    </a:cubicBezTo>
                    <a:cubicBezTo>
                      <a:pt x="903446" y="1217867"/>
                      <a:pt x="895446" y="1221010"/>
                      <a:pt x="887540" y="1222534"/>
                    </a:cubicBezTo>
                    <a:cubicBezTo>
                      <a:pt x="876681" y="1224629"/>
                      <a:pt x="865918" y="1225487"/>
                      <a:pt x="854202" y="1224248"/>
                    </a:cubicBezTo>
                    <a:cubicBezTo>
                      <a:pt x="845915" y="1223391"/>
                      <a:pt x="839152" y="1223010"/>
                      <a:pt x="832675" y="1217962"/>
                    </a:cubicBezTo>
                    <a:cubicBezTo>
                      <a:pt x="831628" y="1217200"/>
                      <a:pt x="829723" y="1217009"/>
                      <a:pt x="828294" y="1217105"/>
                    </a:cubicBezTo>
                    <a:cubicBezTo>
                      <a:pt x="809530" y="1218724"/>
                      <a:pt x="790956" y="1217867"/>
                      <a:pt x="772001" y="1216723"/>
                    </a:cubicBezTo>
                    <a:cubicBezTo>
                      <a:pt x="747904" y="1215200"/>
                      <a:pt x="722566" y="1219676"/>
                      <a:pt x="701707" y="1235678"/>
                    </a:cubicBezTo>
                    <a:cubicBezTo>
                      <a:pt x="698659" y="1238060"/>
                      <a:pt x="694087" y="1239107"/>
                      <a:pt x="690086" y="1239679"/>
                    </a:cubicBezTo>
                    <a:cubicBezTo>
                      <a:pt x="671227" y="1242155"/>
                      <a:pt x="652272" y="1243870"/>
                      <a:pt x="633412" y="1246632"/>
                    </a:cubicBezTo>
                    <a:cubicBezTo>
                      <a:pt x="623125" y="1248156"/>
                      <a:pt x="612362" y="1249490"/>
                      <a:pt x="603028" y="1253681"/>
                    </a:cubicBezTo>
                    <a:cubicBezTo>
                      <a:pt x="593885" y="1257776"/>
                      <a:pt x="586549" y="1262634"/>
                      <a:pt x="581120" y="1254062"/>
                    </a:cubicBezTo>
                    <a:cubicBezTo>
                      <a:pt x="571406" y="1258634"/>
                      <a:pt x="562927" y="1262444"/>
                      <a:pt x="554642" y="1266539"/>
                    </a:cubicBezTo>
                    <a:cubicBezTo>
                      <a:pt x="551593" y="1268063"/>
                      <a:pt x="549021" y="1270540"/>
                      <a:pt x="545973" y="1271969"/>
                    </a:cubicBezTo>
                    <a:cubicBezTo>
                      <a:pt x="542734" y="1273493"/>
                      <a:pt x="539115" y="1274445"/>
                      <a:pt x="535591" y="1275207"/>
                    </a:cubicBezTo>
                    <a:cubicBezTo>
                      <a:pt x="519874" y="1278636"/>
                      <a:pt x="504158" y="1281779"/>
                      <a:pt x="488538" y="1285494"/>
                    </a:cubicBezTo>
                    <a:cubicBezTo>
                      <a:pt x="485489" y="1286256"/>
                      <a:pt x="482917" y="1289304"/>
                      <a:pt x="480155" y="1291304"/>
                    </a:cubicBezTo>
                    <a:cubicBezTo>
                      <a:pt x="478345" y="1292638"/>
                      <a:pt x="476536" y="1294638"/>
                      <a:pt x="474535" y="1294924"/>
                    </a:cubicBezTo>
                    <a:cubicBezTo>
                      <a:pt x="459295" y="1297210"/>
                      <a:pt x="444151" y="1299877"/>
                      <a:pt x="428816" y="1301020"/>
                    </a:cubicBezTo>
                    <a:cubicBezTo>
                      <a:pt x="415957" y="1301972"/>
                      <a:pt x="403574" y="1301687"/>
                      <a:pt x="400241" y="1318260"/>
                    </a:cubicBezTo>
                    <a:cubicBezTo>
                      <a:pt x="399669" y="1321118"/>
                      <a:pt x="395573" y="1324166"/>
                      <a:pt x="392431" y="1325594"/>
                    </a:cubicBezTo>
                    <a:cubicBezTo>
                      <a:pt x="383477" y="1329690"/>
                      <a:pt x="373951" y="1332452"/>
                      <a:pt x="365093" y="1336643"/>
                    </a:cubicBezTo>
                    <a:cubicBezTo>
                      <a:pt x="336042" y="1350645"/>
                      <a:pt x="305658" y="1359503"/>
                      <a:pt x="273177" y="1357884"/>
                    </a:cubicBezTo>
                    <a:cubicBezTo>
                      <a:pt x="263081" y="1357408"/>
                      <a:pt x="253270" y="1352264"/>
                      <a:pt x="246888" y="1350359"/>
                    </a:cubicBezTo>
                    <a:cubicBezTo>
                      <a:pt x="228506" y="1357884"/>
                      <a:pt x="213075" y="1365123"/>
                      <a:pt x="196977" y="1370552"/>
                    </a:cubicBezTo>
                    <a:cubicBezTo>
                      <a:pt x="182785" y="1375410"/>
                      <a:pt x="167926" y="1378458"/>
                      <a:pt x="153352" y="1381982"/>
                    </a:cubicBezTo>
                    <a:cubicBezTo>
                      <a:pt x="148018" y="1383316"/>
                      <a:pt x="142589" y="1384078"/>
                      <a:pt x="137160" y="1384745"/>
                    </a:cubicBezTo>
                    <a:cubicBezTo>
                      <a:pt x="120206" y="1386840"/>
                      <a:pt x="102489" y="1381792"/>
                      <a:pt x="85917" y="1389793"/>
                    </a:cubicBezTo>
                    <a:cubicBezTo>
                      <a:pt x="77248" y="1393984"/>
                      <a:pt x="68675" y="1399032"/>
                      <a:pt x="59532" y="1401223"/>
                    </a:cubicBezTo>
                    <a:cubicBezTo>
                      <a:pt x="49721" y="1403604"/>
                      <a:pt x="40124" y="1407319"/>
                      <a:pt x="30325" y="1409974"/>
                    </a:cubicBezTo>
                    <a:lnTo>
                      <a:pt x="0" y="1412360"/>
                    </a:lnTo>
                    <a:lnTo>
                      <a:pt x="0" y="1058622"/>
                    </a:lnTo>
                    <a:lnTo>
                      <a:pt x="17145" y="1060228"/>
                    </a:lnTo>
                    <a:cubicBezTo>
                      <a:pt x="26480" y="1061561"/>
                      <a:pt x="35528" y="1066133"/>
                      <a:pt x="44672" y="1066324"/>
                    </a:cubicBezTo>
                    <a:cubicBezTo>
                      <a:pt x="59055" y="1066610"/>
                      <a:pt x="71819" y="1068419"/>
                      <a:pt x="84677" y="1076230"/>
                    </a:cubicBezTo>
                    <a:cubicBezTo>
                      <a:pt x="104108" y="1087946"/>
                      <a:pt x="120110" y="1082993"/>
                      <a:pt x="132017" y="1064990"/>
                    </a:cubicBezTo>
                    <a:cubicBezTo>
                      <a:pt x="133255" y="1063181"/>
                      <a:pt x="134874" y="1060799"/>
                      <a:pt x="136779" y="1060323"/>
                    </a:cubicBezTo>
                    <a:cubicBezTo>
                      <a:pt x="153639" y="1056132"/>
                      <a:pt x="170974" y="1048131"/>
                      <a:pt x="187547" y="1049179"/>
                    </a:cubicBezTo>
                    <a:cubicBezTo>
                      <a:pt x="216789" y="1051084"/>
                      <a:pt x="244316" y="1048798"/>
                      <a:pt x="270891" y="1036415"/>
                    </a:cubicBezTo>
                    <a:cubicBezTo>
                      <a:pt x="272510" y="1035653"/>
                      <a:pt x="274987" y="1034891"/>
                      <a:pt x="276320" y="1035558"/>
                    </a:cubicBezTo>
                    <a:cubicBezTo>
                      <a:pt x="292322" y="1043845"/>
                      <a:pt x="309848" y="1050417"/>
                      <a:pt x="323755" y="1061561"/>
                    </a:cubicBezTo>
                    <a:cubicBezTo>
                      <a:pt x="336995" y="1072134"/>
                      <a:pt x="352997" y="1072229"/>
                      <a:pt x="361855" y="1057942"/>
                    </a:cubicBezTo>
                    <a:cubicBezTo>
                      <a:pt x="366236" y="1050893"/>
                      <a:pt x="372332" y="1042702"/>
                      <a:pt x="379571" y="1039939"/>
                    </a:cubicBezTo>
                    <a:cubicBezTo>
                      <a:pt x="395954" y="1033653"/>
                      <a:pt x="413481" y="1030414"/>
                      <a:pt x="430530" y="1025747"/>
                    </a:cubicBezTo>
                    <a:cubicBezTo>
                      <a:pt x="451581" y="1020032"/>
                      <a:pt x="472345" y="1020032"/>
                      <a:pt x="493300" y="1027176"/>
                    </a:cubicBezTo>
                    <a:cubicBezTo>
                      <a:pt x="508064" y="1032224"/>
                      <a:pt x="523113" y="1032224"/>
                      <a:pt x="537782" y="1025366"/>
                    </a:cubicBezTo>
                    <a:cubicBezTo>
                      <a:pt x="545687" y="1021652"/>
                      <a:pt x="553784" y="1017842"/>
                      <a:pt x="562166" y="1015746"/>
                    </a:cubicBezTo>
                    <a:cubicBezTo>
                      <a:pt x="567595" y="1014412"/>
                      <a:pt x="573881" y="1015651"/>
                      <a:pt x="579596" y="1016699"/>
                    </a:cubicBezTo>
                    <a:cubicBezTo>
                      <a:pt x="590645" y="1018794"/>
                      <a:pt x="602075" y="1025176"/>
                      <a:pt x="612362" y="1023557"/>
                    </a:cubicBezTo>
                    <a:cubicBezTo>
                      <a:pt x="647891" y="1017842"/>
                      <a:pt x="681419" y="1031272"/>
                      <a:pt x="716090" y="1031653"/>
                    </a:cubicBezTo>
                    <a:cubicBezTo>
                      <a:pt x="731806" y="1031843"/>
                      <a:pt x="747332" y="1034891"/>
                      <a:pt x="758381" y="1018985"/>
                    </a:cubicBezTo>
                    <a:cubicBezTo>
                      <a:pt x="759809" y="1016889"/>
                      <a:pt x="766763" y="1018032"/>
                      <a:pt x="771049" y="1018699"/>
                    </a:cubicBezTo>
                    <a:cubicBezTo>
                      <a:pt x="780574" y="1020128"/>
                      <a:pt x="790004" y="1023747"/>
                      <a:pt x="799433" y="1023652"/>
                    </a:cubicBezTo>
                    <a:cubicBezTo>
                      <a:pt x="818960" y="1023557"/>
                      <a:pt x="838581" y="1022033"/>
                      <a:pt x="858012" y="1020318"/>
                    </a:cubicBezTo>
                    <a:cubicBezTo>
                      <a:pt x="865346" y="1019651"/>
                      <a:pt x="872395" y="1017080"/>
                      <a:pt x="879634" y="1015270"/>
                    </a:cubicBezTo>
                    <a:cubicBezTo>
                      <a:pt x="883634" y="1014222"/>
                      <a:pt x="887921" y="1011460"/>
                      <a:pt x="891635" y="1012031"/>
                    </a:cubicBezTo>
                    <a:cubicBezTo>
                      <a:pt x="913162" y="1015365"/>
                      <a:pt x="932879" y="1007174"/>
                      <a:pt x="953262" y="1003078"/>
                    </a:cubicBezTo>
                    <a:cubicBezTo>
                      <a:pt x="962692" y="1001173"/>
                      <a:pt x="971550" y="996601"/>
                      <a:pt x="980694" y="993458"/>
                    </a:cubicBezTo>
                    <a:cubicBezTo>
                      <a:pt x="983075" y="992600"/>
                      <a:pt x="985742" y="991838"/>
                      <a:pt x="988124" y="992029"/>
                    </a:cubicBezTo>
                    <a:cubicBezTo>
                      <a:pt x="1001744" y="993172"/>
                      <a:pt x="1015270" y="994791"/>
                      <a:pt x="1028795" y="996029"/>
                    </a:cubicBezTo>
                    <a:cubicBezTo>
                      <a:pt x="1041083" y="997172"/>
                      <a:pt x="1053465" y="997553"/>
                      <a:pt x="1059275" y="1011555"/>
                    </a:cubicBezTo>
                    <a:cubicBezTo>
                      <a:pt x="1060133" y="1013746"/>
                      <a:pt x="1062990" y="1015365"/>
                      <a:pt x="1065181" y="1016794"/>
                    </a:cubicBezTo>
                    <a:cubicBezTo>
                      <a:pt x="1098995" y="1038797"/>
                      <a:pt x="1117092" y="1038225"/>
                      <a:pt x="1150144" y="1014984"/>
                    </a:cubicBezTo>
                    <a:cubicBezTo>
                      <a:pt x="1153573" y="1012603"/>
                      <a:pt x="1160907" y="1010888"/>
                      <a:pt x="1163193" y="1012793"/>
                    </a:cubicBezTo>
                    <a:cubicBezTo>
                      <a:pt x="1182624" y="1028605"/>
                      <a:pt x="1203865" y="1026890"/>
                      <a:pt x="1226249" y="1021937"/>
                    </a:cubicBezTo>
                    <a:cubicBezTo>
                      <a:pt x="1232059" y="1020604"/>
                      <a:pt x="1240251" y="1020604"/>
                      <a:pt x="1244632" y="1023747"/>
                    </a:cubicBezTo>
                    <a:cubicBezTo>
                      <a:pt x="1265492" y="1038320"/>
                      <a:pt x="1287876" y="1036225"/>
                      <a:pt x="1310545" y="1031939"/>
                    </a:cubicBezTo>
                    <a:cubicBezTo>
                      <a:pt x="1314069" y="1031272"/>
                      <a:pt x="1318356" y="1027652"/>
                      <a:pt x="1319879" y="1024319"/>
                    </a:cubicBezTo>
                    <a:cubicBezTo>
                      <a:pt x="1325309" y="1012508"/>
                      <a:pt x="1335501" y="1008507"/>
                      <a:pt x="1346740" y="1005173"/>
                    </a:cubicBezTo>
                    <a:cubicBezTo>
                      <a:pt x="1364457" y="999744"/>
                      <a:pt x="1381887" y="993362"/>
                      <a:pt x="1399699" y="988219"/>
                    </a:cubicBezTo>
                    <a:cubicBezTo>
                      <a:pt x="1404081" y="986981"/>
                      <a:pt x="1409510" y="987743"/>
                      <a:pt x="1414082" y="989171"/>
                    </a:cubicBezTo>
                    <a:cubicBezTo>
                      <a:pt x="1429703" y="994029"/>
                      <a:pt x="1439609" y="1006221"/>
                      <a:pt x="1450467" y="1017461"/>
                    </a:cubicBezTo>
                    <a:cubicBezTo>
                      <a:pt x="1455230" y="1022414"/>
                      <a:pt x="1461802" y="1025938"/>
                      <a:pt x="1468184" y="1028795"/>
                    </a:cubicBezTo>
                    <a:cubicBezTo>
                      <a:pt x="1484757" y="1036130"/>
                      <a:pt x="1501712" y="1042702"/>
                      <a:pt x="1518476" y="1049655"/>
                    </a:cubicBezTo>
                    <a:cubicBezTo>
                      <a:pt x="1520095" y="1050322"/>
                      <a:pt x="1521428" y="1052036"/>
                      <a:pt x="1522667" y="1053465"/>
                    </a:cubicBezTo>
                    <a:cubicBezTo>
                      <a:pt x="1535049" y="1068515"/>
                      <a:pt x="1547336" y="1083659"/>
                      <a:pt x="1559814" y="1098709"/>
                    </a:cubicBezTo>
                    <a:cubicBezTo>
                      <a:pt x="1562195" y="1101566"/>
                      <a:pt x="1565625" y="1103662"/>
                      <a:pt x="1568196" y="1106424"/>
                    </a:cubicBezTo>
                    <a:cubicBezTo>
                      <a:pt x="1571816" y="1110234"/>
                      <a:pt x="1576388" y="1113854"/>
                      <a:pt x="1578293" y="1118426"/>
                    </a:cubicBezTo>
                    <a:cubicBezTo>
                      <a:pt x="1584198" y="1132808"/>
                      <a:pt x="1595533" y="1139000"/>
                      <a:pt x="1609820" y="1141667"/>
                    </a:cubicBezTo>
                    <a:cubicBezTo>
                      <a:pt x="1622870" y="1144143"/>
                      <a:pt x="1635919" y="1146239"/>
                      <a:pt x="1648873" y="1149096"/>
                    </a:cubicBezTo>
                    <a:cubicBezTo>
                      <a:pt x="1664684" y="1152525"/>
                      <a:pt x="1680401" y="1156240"/>
                      <a:pt x="1696022" y="1160431"/>
                    </a:cubicBezTo>
                    <a:cubicBezTo>
                      <a:pt x="1702784" y="1162241"/>
                      <a:pt x="1709928" y="1164336"/>
                      <a:pt x="1715739" y="1168051"/>
                    </a:cubicBezTo>
                    <a:cubicBezTo>
                      <a:pt x="1732026" y="1178338"/>
                      <a:pt x="1749457" y="1185291"/>
                      <a:pt x="1768602" y="1182529"/>
                    </a:cubicBezTo>
                    <a:cubicBezTo>
                      <a:pt x="1783937" y="1180338"/>
                      <a:pt x="1796796" y="1185958"/>
                      <a:pt x="1806321" y="1194721"/>
                    </a:cubicBezTo>
                    <a:cubicBezTo>
                      <a:pt x="1823657" y="1210628"/>
                      <a:pt x="1842230" y="1207008"/>
                      <a:pt x="1860709" y="1201865"/>
                    </a:cubicBezTo>
                    <a:cubicBezTo>
                      <a:pt x="1870234" y="1199198"/>
                      <a:pt x="1878044" y="1199579"/>
                      <a:pt x="1887093" y="1202150"/>
                    </a:cubicBezTo>
                    <a:cubicBezTo>
                      <a:pt x="1908048" y="1208151"/>
                      <a:pt x="1922050" y="1224439"/>
                      <a:pt x="1935575" y="1238726"/>
                    </a:cubicBezTo>
                    <a:cubicBezTo>
                      <a:pt x="1947101" y="1250918"/>
                      <a:pt x="1960055" y="1257776"/>
                      <a:pt x="1974247" y="1262920"/>
                    </a:cubicBezTo>
                    <a:cubicBezTo>
                      <a:pt x="1992154" y="1269492"/>
                      <a:pt x="2006346" y="1267016"/>
                      <a:pt x="2014919" y="1251204"/>
                    </a:cubicBezTo>
                    <a:cubicBezTo>
                      <a:pt x="2017300" y="1246727"/>
                      <a:pt x="2021491" y="1241488"/>
                      <a:pt x="2025968" y="1240155"/>
                    </a:cubicBezTo>
                    <a:cubicBezTo>
                      <a:pt x="2047589" y="1233488"/>
                      <a:pt x="2069497" y="1223772"/>
                      <a:pt x="2092643" y="1229678"/>
                    </a:cubicBezTo>
                    <a:cubicBezTo>
                      <a:pt x="2124647" y="1237774"/>
                      <a:pt x="2155889" y="1237298"/>
                      <a:pt x="2187893" y="1229297"/>
                    </a:cubicBezTo>
                    <a:cubicBezTo>
                      <a:pt x="2239804" y="1216343"/>
                      <a:pt x="2291715" y="1202627"/>
                      <a:pt x="2346294" y="1205484"/>
                    </a:cubicBezTo>
                    <a:cubicBezTo>
                      <a:pt x="2355342" y="1205960"/>
                      <a:pt x="2366105" y="1200150"/>
                      <a:pt x="2373916" y="1194435"/>
                    </a:cubicBezTo>
                    <a:cubicBezTo>
                      <a:pt x="2388870" y="1183577"/>
                      <a:pt x="2388203" y="1182719"/>
                      <a:pt x="2404967" y="1191673"/>
                    </a:cubicBezTo>
                    <a:cubicBezTo>
                      <a:pt x="2408968" y="1193864"/>
                      <a:pt x="2413921" y="1195197"/>
                      <a:pt x="2416874" y="1198436"/>
                    </a:cubicBezTo>
                    <a:cubicBezTo>
                      <a:pt x="2431923" y="1214914"/>
                      <a:pt x="2450497" y="1210913"/>
                      <a:pt x="2468975" y="1208532"/>
                    </a:cubicBezTo>
                    <a:cubicBezTo>
                      <a:pt x="2472214" y="1208056"/>
                      <a:pt x="2476119" y="1207389"/>
                      <a:pt x="2478882" y="1208723"/>
                    </a:cubicBezTo>
                    <a:cubicBezTo>
                      <a:pt x="2491359" y="1214723"/>
                      <a:pt x="2501932" y="1212628"/>
                      <a:pt x="2512791" y="1204436"/>
                    </a:cubicBezTo>
                    <a:cubicBezTo>
                      <a:pt x="2522220" y="1197388"/>
                      <a:pt x="2533079" y="1193197"/>
                      <a:pt x="2544223" y="1201960"/>
                    </a:cubicBezTo>
                    <a:cubicBezTo>
                      <a:pt x="2568988" y="1221391"/>
                      <a:pt x="2595467" y="1222343"/>
                      <a:pt x="2623471" y="1210056"/>
                    </a:cubicBezTo>
                    <a:cubicBezTo>
                      <a:pt x="2643473" y="1201293"/>
                      <a:pt x="2663190" y="1199293"/>
                      <a:pt x="2684241" y="1208151"/>
                    </a:cubicBezTo>
                    <a:cubicBezTo>
                      <a:pt x="2692337" y="1211580"/>
                      <a:pt x="2702814" y="1209294"/>
                      <a:pt x="2712244" y="1210056"/>
                    </a:cubicBezTo>
                    <a:cubicBezTo>
                      <a:pt x="2717578" y="1210437"/>
                      <a:pt x="2723484" y="1210532"/>
                      <a:pt x="2728055" y="1212914"/>
                    </a:cubicBezTo>
                    <a:cubicBezTo>
                      <a:pt x="2740248" y="1219010"/>
                      <a:pt x="2751582" y="1226820"/>
                      <a:pt x="2763869" y="1232821"/>
                    </a:cubicBezTo>
                    <a:cubicBezTo>
                      <a:pt x="2769775" y="1235678"/>
                      <a:pt x="2776823" y="1237202"/>
                      <a:pt x="2783491" y="1237298"/>
                    </a:cubicBezTo>
                    <a:cubicBezTo>
                      <a:pt x="2803208" y="1237774"/>
                      <a:pt x="2822925" y="1237774"/>
                      <a:pt x="2842546" y="1236917"/>
                    </a:cubicBezTo>
                    <a:cubicBezTo>
                      <a:pt x="2874931" y="1235583"/>
                      <a:pt x="2907792" y="1235297"/>
                      <a:pt x="2931128" y="1206913"/>
                    </a:cubicBezTo>
                    <a:cubicBezTo>
                      <a:pt x="2933034" y="1204627"/>
                      <a:pt x="2937129" y="1203293"/>
                      <a:pt x="2940368" y="1202912"/>
                    </a:cubicBezTo>
                    <a:cubicBezTo>
                      <a:pt x="2955322" y="1201103"/>
                      <a:pt x="2970657" y="1200912"/>
                      <a:pt x="2985421" y="1197959"/>
                    </a:cubicBezTo>
                    <a:cubicBezTo>
                      <a:pt x="2997232" y="1195578"/>
                      <a:pt x="3007043" y="1196340"/>
                      <a:pt x="3015996" y="1204722"/>
                    </a:cubicBezTo>
                    <a:cubicBezTo>
                      <a:pt x="3027712" y="1215771"/>
                      <a:pt x="3042000" y="1222248"/>
                      <a:pt x="3057621" y="1218724"/>
                    </a:cubicBezTo>
                    <a:cubicBezTo>
                      <a:pt x="3073241" y="1215295"/>
                      <a:pt x="3083528" y="1222724"/>
                      <a:pt x="3095054" y="1230440"/>
                    </a:cubicBezTo>
                    <a:cubicBezTo>
                      <a:pt x="3103436" y="1236059"/>
                      <a:pt x="3112961" y="1243108"/>
                      <a:pt x="3122295" y="1243679"/>
                    </a:cubicBezTo>
                    <a:cubicBezTo>
                      <a:pt x="3143441" y="1244917"/>
                      <a:pt x="3161634" y="1264539"/>
                      <a:pt x="3184589" y="1253395"/>
                    </a:cubicBezTo>
                    <a:cubicBezTo>
                      <a:pt x="3186113" y="1252633"/>
                      <a:pt x="3188875" y="1254538"/>
                      <a:pt x="3191066" y="1255014"/>
                    </a:cubicBezTo>
                    <a:cubicBezTo>
                      <a:pt x="3208592" y="1258634"/>
                      <a:pt x="3225070" y="1255109"/>
                      <a:pt x="3237929" y="1243203"/>
                    </a:cubicBezTo>
                    <a:cubicBezTo>
                      <a:pt x="3254788" y="1227677"/>
                      <a:pt x="3273457" y="1226153"/>
                      <a:pt x="3294221" y="1231202"/>
                    </a:cubicBezTo>
                    <a:cubicBezTo>
                      <a:pt x="3300889" y="1232821"/>
                      <a:pt x="3307557" y="1233964"/>
                      <a:pt x="3314319" y="1235297"/>
                    </a:cubicBezTo>
                    <a:cubicBezTo>
                      <a:pt x="3323463" y="1237202"/>
                      <a:pt x="3332703" y="1239203"/>
                      <a:pt x="3341846" y="1241108"/>
                    </a:cubicBezTo>
                    <a:cubicBezTo>
                      <a:pt x="3350705" y="1243013"/>
                      <a:pt x="3360516" y="1246251"/>
                      <a:pt x="3367373" y="1238060"/>
                    </a:cubicBezTo>
                    <a:cubicBezTo>
                      <a:pt x="3373279" y="1231011"/>
                      <a:pt x="3377470" y="1231678"/>
                      <a:pt x="3382899" y="1237774"/>
                    </a:cubicBezTo>
                    <a:cubicBezTo>
                      <a:pt x="3401759" y="1259110"/>
                      <a:pt x="3424619" y="1272445"/>
                      <a:pt x="3453765" y="1273397"/>
                    </a:cubicBezTo>
                    <a:cubicBezTo>
                      <a:pt x="3459766" y="1273588"/>
                      <a:pt x="3465862" y="1274921"/>
                      <a:pt x="3471767" y="1276350"/>
                    </a:cubicBezTo>
                    <a:cubicBezTo>
                      <a:pt x="3475387" y="1277207"/>
                      <a:pt x="3479769" y="1278160"/>
                      <a:pt x="3481959" y="1280732"/>
                    </a:cubicBezTo>
                    <a:cubicBezTo>
                      <a:pt x="3499009" y="1300353"/>
                      <a:pt x="3520250" y="1313974"/>
                      <a:pt x="3543396" y="1324928"/>
                    </a:cubicBezTo>
                    <a:cubicBezTo>
                      <a:pt x="3551682" y="1328833"/>
                      <a:pt x="3560541" y="1332738"/>
                      <a:pt x="3569494" y="1333881"/>
                    </a:cubicBezTo>
                    <a:cubicBezTo>
                      <a:pt x="3578828" y="1335024"/>
                      <a:pt x="3588639" y="1333119"/>
                      <a:pt x="3598164" y="1332071"/>
                    </a:cubicBezTo>
                    <a:cubicBezTo>
                      <a:pt x="3603784" y="1331500"/>
                      <a:pt x="3610261" y="1331595"/>
                      <a:pt x="3614738" y="1328833"/>
                    </a:cubicBezTo>
                    <a:cubicBezTo>
                      <a:pt x="3628930" y="1320165"/>
                      <a:pt x="3642646" y="1310831"/>
                      <a:pt x="3655886" y="1300734"/>
                    </a:cubicBezTo>
                    <a:cubicBezTo>
                      <a:pt x="3667221" y="1292066"/>
                      <a:pt x="3669507" y="1290828"/>
                      <a:pt x="3679317" y="1301687"/>
                    </a:cubicBezTo>
                    <a:cubicBezTo>
                      <a:pt x="3689414" y="1312831"/>
                      <a:pt x="3701987" y="1318641"/>
                      <a:pt x="3715893" y="1321022"/>
                    </a:cubicBezTo>
                    <a:cubicBezTo>
                      <a:pt x="3737896" y="1324737"/>
                      <a:pt x="3760089" y="1327880"/>
                      <a:pt x="3782282" y="1329690"/>
                    </a:cubicBezTo>
                    <a:cubicBezTo>
                      <a:pt x="3802380" y="1331309"/>
                      <a:pt x="3812000" y="1322546"/>
                      <a:pt x="3816001" y="1302639"/>
                    </a:cubicBezTo>
                    <a:cubicBezTo>
                      <a:pt x="3818287" y="1291590"/>
                      <a:pt x="3821240" y="1279588"/>
                      <a:pt x="3833431" y="1276636"/>
                    </a:cubicBezTo>
                    <a:cubicBezTo>
                      <a:pt x="3853339" y="1271873"/>
                      <a:pt x="3874008" y="1269778"/>
                      <a:pt x="3883819" y="1246442"/>
                    </a:cubicBezTo>
                    <a:cubicBezTo>
                      <a:pt x="3889248" y="1251585"/>
                      <a:pt x="3892582" y="1254633"/>
                      <a:pt x="3895821" y="1257681"/>
                    </a:cubicBezTo>
                    <a:cubicBezTo>
                      <a:pt x="3904774" y="1266158"/>
                      <a:pt x="3923347" y="1269778"/>
                      <a:pt x="3932778" y="1262444"/>
                    </a:cubicBezTo>
                    <a:cubicBezTo>
                      <a:pt x="3946684" y="1251776"/>
                      <a:pt x="3959448" y="1253776"/>
                      <a:pt x="3972782" y="1262063"/>
                    </a:cubicBezTo>
                    <a:cubicBezTo>
                      <a:pt x="3995071" y="1275779"/>
                      <a:pt x="4019931" y="1272635"/>
                      <a:pt x="4042505" y="1267111"/>
                    </a:cubicBezTo>
                    <a:cubicBezTo>
                      <a:pt x="4059555" y="1263015"/>
                      <a:pt x="4077748" y="1255490"/>
                      <a:pt x="4088892" y="1238250"/>
                    </a:cubicBezTo>
                    <a:cubicBezTo>
                      <a:pt x="4092416" y="1232726"/>
                      <a:pt x="4100322" y="1229963"/>
                      <a:pt x="4106609" y="1226344"/>
                    </a:cubicBezTo>
                    <a:cubicBezTo>
                      <a:pt x="4111848" y="1223391"/>
                      <a:pt x="4117372" y="1220629"/>
                      <a:pt x="4123182" y="1218724"/>
                    </a:cubicBezTo>
                    <a:cubicBezTo>
                      <a:pt x="4129373" y="1216628"/>
                      <a:pt x="4136232" y="1213580"/>
                      <a:pt x="4142328" y="1214438"/>
                    </a:cubicBezTo>
                    <a:cubicBezTo>
                      <a:pt x="4160806" y="1216914"/>
                      <a:pt x="4175475" y="1212056"/>
                      <a:pt x="4188524" y="1198245"/>
                    </a:cubicBezTo>
                    <a:cubicBezTo>
                      <a:pt x="4195287" y="1191101"/>
                      <a:pt x="4205288" y="1182434"/>
                      <a:pt x="4213860" y="1182338"/>
                    </a:cubicBezTo>
                    <a:cubicBezTo>
                      <a:pt x="4234720" y="1182053"/>
                      <a:pt x="4252055" y="1175195"/>
                      <a:pt x="4270820" y="1167003"/>
                    </a:cubicBezTo>
                    <a:cubicBezTo>
                      <a:pt x="4282916" y="1161764"/>
                      <a:pt x="4296632" y="1158145"/>
                      <a:pt x="4309587" y="1153287"/>
                    </a:cubicBezTo>
                    <a:cubicBezTo>
                      <a:pt x="4324731" y="1147572"/>
                      <a:pt x="4341210" y="1145477"/>
                      <a:pt x="4350449" y="1129665"/>
                    </a:cubicBezTo>
                    <a:cubicBezTo>
                      <a:pt x="4351496" y="1127951"/>
                      <a:pt x="4354640" y="1127665"/>
                      <a:pt x="4356164" y="1126046"/>
                    </a:cubicBezTo>
                    <a:cubicBezTo>
                      <a:pt x="4361021" y="1121093"/>
                      <a:pt x="4367308" y="1116521"/>
                      <a:pt x="4369880" y="1110520"/>
                    </a:cubicBezTo>
                    <a:cubicBezTo>
                      <a:pt x="4377309" y="1092994"/>
                      <a:pt x="4383119" y="1074896"/>
                      <a:pt x="4389787" y="1057085"/>
                    </a:cubicBezTo>
                    <a:cubicBezTo>
                      <a:pt x="4391216" y="1053275"/>
                      <a:pt x="4392549" y="1048417"/>
                      <a:pt x="4395502" y="1046226"/>
                    </a:cubicBezTo>
                    <a:cubicBezTo>
                      <a:pt x="4412552" y="1033653"/>
                      <a:pt x="4429888" y="1021556"/>
                      <a:pt x="4447413" y="1009650"/>
                    </a:cubicBezTo>
                    <a:cubicBezTo>
                      <a:pt x="4454462" y="1004887"/>
                      <a:pt x="4460367" y="1007555"/>
                      <a:pt x="4466654" y="1013079"/>
                    </a:cubicBezTo>
                    <a:cubicBezTo>
                      <a:pt x="4472750" y="1018318"/>
                      <a:pt x="4480275" y="1023747"/>
                      <a:pt x="4487894" y="1025081"/>
                    </a:cubicBezTo>
                    <a:cubicBezTo>
                      <a:pt x="4503135" y="1027652"/>
                      <a:pt x="4518946" y="1028224"/>
                      <a:pt x="4534472" y="1028224"/>
                    </a:cubicBezTo>
                    <a:cubicBezTo>
                      <a:pt x="4540282" y="1028224"/>
                      <a:pt x="4546473" y="1024795"/>
                      <a:pt x="4551903" y="1022033"/>
                    </a:cubicBezTo>
                    <a:cubicBezTo>
                      <a:pt x="4562189" y="1016794"/>
                      <a:pt x="4571714" y="1009745"/>
                      <a:pt x="4582382" y="1005364"/>
                    </a:cubicBezTo>
                    <a:cubicBezTo>
                      <a:pt x="4594765" y="1000316"/>
                      <a:pt x="4602194" y="992219"/>
                      <a:pt x="4605909" y="979551"/>
                    </a:cubicBezTo>
                    <a:cubicBezTo>
                      <a:pt x="4611434" y="960692"/>
                      <a:pt x="4624579" y="947547"/>
                      <a:pt x="4640104" y="936879"/>
                    </a:cubicBezTo>
                    <a:cubicBezTo>
                      <a:pt x="4659821" y="923258"/>
                      <a:pt x="4683348" y="923925"/>
                      <a:pt x="4705731" y="920591"/>
                    </a:cubicBezTo>
                    <a:cubicBezTo>
                      <a:pt x="4714304" y="919353"/>
                      <a:pt x="4723162" y="918305"/>
                      <a:pt x="4730973" y="915162"/>
                    </a:cubicBezTo>
                    <a:cubicBezTo>
                      <a:pt x="4760595" y="903351"/>
                      <a:pt x="4790218" y="892112"/>
                      <a:pt x="4822794" y="892397"/>
                    </a:cubicBezTo>
                    <a:cubicBezTo>
                      <a:pt x="4825460" y="892397"/>
                      <a:pt x="4828128" y="892112"/>
                      <a:pt x="4830794" y="891635"/>
                    </a:cubicBezTo>
                    <a:cubicBezTo>
                      <a:pt x="4853940" y="887730"/>
                      <a:pt x="4877848" y="886206"/>
                      <a:pt x="4894421" y="865442"/>
                    </a:cubicBezTo>
                    <a:cubicBezTo>
                      <a:pt x="4897469" y="861632"/>
                      <a:pt x="4904422" y="860489"/>
                      <a:pt x="4909756" y="858964"/>
                    </a:cubicBezTo>
                    <a:cubicBezTo>
                      <a:pt x="4918996" y="856488"/>
                      <a:pt x="4925188" y="851440"/>
                      <a:pt x="4928521" y="842391"/>
                    </a:cubicBezTo>
                    <a:cubicBezTo>
                      <a:pt x="4934141" y="826770"/>
                      <a:pt x="4940808" y="811435"/>
                      <a:pt x="4945857" y="795623"/>
                    </a:cubicBezTo>
                    <a:cubicBezTo>
                      <a:pt x="4949381" y="784765"/>
                      <a:pt x="4955953" y="778764"/>
                      <a:pt x="4966145" y="774287"/>
                    </a:cubicBezTo>
                    <a:cubicBezTo>
                      <a:pt x="4971860" y="771811"/>
                      <a:pt x="4976813" y="766382"/>
                      <a:pt x="4980909" y="761333"/>
                    </a:cubicBezTo>
                    <a:cubicBezTo>
                      <a:pt x="4985862" y="755237"/>
                      <a:pt x="4988433" y="747141"/>
                      <a:pt x="4993862" y="741712"/>
                    </a:cubicBezTo>
                    <a:cubicBezTo>
                      <a:pt x="5007102" y="728186"/>
                      <a:pt x="5011198" y="713232"/>
                      <a:pt x="5006816" y="694754"/>
                    </a:cubicBezTo>
                    <a:cubicBezTo>
                      <a:pt x="5002911" y="678371"/>
                      <a:pt x="5013198" y="656463"/>
                      <a:pt x="5026724" y="653129"/>
                    </a:cubicBezTo>
                    <a:cubicBezTo>
                      <a:pt x="5041678" y="649414"/>
                      <a:pt x="5051965" y="640271"/>
                      <a:pt x="5062538" y="630079"/>
                    </a:cubicBezTo>
                    <a:cubicBezTo>
                      <a:pt x="5068443" y="624364"/>
                      <a:pt x="5076730" y="619411"/>
                      <a:pt x="5084731" y="617982"/>
                    </a:cubicBezTo>
                    <a:cubicBezTo>
                      <a:pt x="5115116" y="612458"/>
                      <a:pt x="5143786" y="619220"/>
                      <a:pt x="5172647" y="630174"/>
                    </a:cubicBezTo>
                    <a:cubicBezTo>
                      <a:pt x="5191506" y="637318"/>
                      <a:pt x="5212461" y="639223"/>
                      <a:pt x="5232654" y="642080"/>
                    </a:cubicBezTo>
                    <a:cubicBezTo>
                      <a:pt x="5238941" y="642937"/>
                      <a:pt x="5246942" y="641033"/>
                      <a:pt x="5252371" y="637508"/>
                    </a:cubicBezTo>
                    <a:cubicBezTo>
                      <a:pt x="5271421" y="625316"/>
                      <a:pt x="5290376" y="612743"/>
                      <a:pt x="5308092" y="598646"/>
                    </a:cubicBezTo>
                    <a:cubicBezTo>
                      <a:pt x="5324571" y="585407"/>
                      <a:pt x="5343144" y="579882"/>
                      <a:pt x="5363147" y="581311"/>
                    </a:cubicBezTo>
                    <a:cubicBezTo>
                      <a:pt x="5377720" y="582359"/>
                      <a:pt x="5390864" y="579977"/>
                      <a:pt x="5404580" y="576358"/>
                    </a:cubicBezTo>
                    <a:cubicBezTo>
                      <a:pt x="5416010" y="573310"/>
                      <a:pt x="5428583" y="571214"/>
                      <a:pt x="5440203" y="572548"/>
                    </a:cubicBezTo>
                    <a:cubicBezTo>
                      <a:pt x="5456491" y="574453"/>
                      <a:pt x="5469922" y="571691"/>
                      <a:pt x="5482971" y="561880"/>
                    </a:cubicBezTo>
                    <a:cubicBezTo>
                      <a:pt x="5489924" y="556641"/>
                      <a:pt x="5498878" y="553879"/>
                      <a:pt x="5507165" y="550259"/>
                    </a:cubicBezTo>
                    <a:cubicBezTo>
                      <a:pt x="5519928" y="544640"/>
                      <a:pt x="5533168" y="539877"/>
                      <a:pt x="5545645" y="533591"/>
                    </a:cubicBezTo>
                    <a:cubicBezTo>
                      <a:pt x="5559076" y="526923"/>
                      <a:pt x="5571363" y="517684"/>
                      <a:pt x="5585079" y="511969"/>
                    </a:cubicBezTo>
                    <a:cubicBezTo>
                      <a:pt x="5599843" y="505778"/>
                      <a:pt x="5609368" y="496348"/>
                      <a:pt x="5615368" y="481679"/>
                    </a:cubicBezTo>
                    <a:cubicBezTo>
                      <a:pt x="5619179" y="472440"/>
                      <a:pt x="5624417" y="462629"/>
                      <a:pt x="5631656" y="456152"/>
                    </a:cubicBezTo>
                    <a:cubicBezTo>
                      <a:pt x="5646611" y="442913"/>
                      <a:pt x="5664136" y="432625"/>
                      <a:pt x="5679377" y="419576"/>
                    </a:cubicBezTo>
                    <a:cubicBezTo>
                      <a:pt x="5700808" y="401288"/>
                      <a:pt x="5720620" y="381857"/>
                      <a:pt x="5722525" y="350615"/>
                    </a:cubicBezTo>
                    <a:cubicBezTo>
                      <a:pt x="5723572" y="333375"/>
                      <a:pt x="5732716" y="326041"/>
                      <a:pt x="5749576" y="321945"/>
                    </a:cubicBezTo>
                    <a:cubicBezTo>
                      <a:pt x="5755195" y="320612"/>
                      <a:pt x="5763197" y="318040"/>
                      <a:pt x="5764911" y="313849"/>
                    </a:cubicBezTo>
                    <a:cubicBezTo>
                      <a:pt x="5770054" y="301371"/>
                      <a:pt x="5780722" y="298895"/>
                      <a:pt x="5791009" y="293942"/>
                    </a:cubicBezTo>
                    <a:cubicBezTo>
                      <a:pt x="5797201" y="290989"/>
                      <a:pt x="5804821" y="285179"/>
                      <a:pt x="5806440" y="279178"/>
                    </a:cubicBezTo>
                    <a:cubicBezTo>
                      <a:pt x="5813107" y="254889"/>
                      <a:pt x="5831395" y="240602"/>
                      <a:pt x="5848636" y="224885"/>
                    </a:cubicBezTo>
                    <a:cubicBezTo>
                      <a:pt x="5853684" y="220218"/>
                      <a:pt x="5859113" y="214884"/>
                      <a:pt x="5861590" y="208788"/>
                    </a:cubicBezTo>
                    <a:cubicBezTo>
                      <a:pt x="5866829" y="195643"/>
                      <a:pt x="5874639" y="186118"/>
                      <a:pt x="5888355" y="181166"/>
                    </a:cubicBezTo>
                    <a:cubicBezTo>
                      <a:pt x="5892736" y="179642"/>
                      <a:pt x="5896737" y="176117"/>
                      <a:pt x="5900071" y="172784"/>
                    </a:cubicBezTo>
                    <a:cubicBezTo>
                      <a:pt x="5907215" y="165545"/>
                      <a:pt x="5913215" y="157067"/>
                      <a:pt x="5920740" y="150305"/>
                    </a:cubicBezTo>
                    <a:cubicBezTo>
                      <a:pt x="5939885" y="132874"/>
                      <a:pt x="5958840" y="115729"/>
                      <a:pt x="5969985" y="91345"/>
                    </a:cubicBezTo>
                    <a:cubicBezTo>
                      <a:pt x="5975413" y="79439"/>
                      <a:pt x="5981605" y="66485"/>
                      <a:pt x="5991130" y="58293"/>
                    </a:cubicBezTo>
                    <a:cubicBezTo>
                      <a:pt x="6003227" y="47911"/>
                      <a:pt x="6019133" y="42005"/>
                      <a:pt x="6033325" y="33909"/>
                    </a:cubicBezTo>
                    <a:cubicBezTo>
                      <a:pt x="6040469" y="29813"/>
                      <a:pt x="6047137" y="24860"/>
                      <a:pt x="6054376" y="20955"/>
                    </a:cubicBezTo>
                    <a:cubicBezTo>
                      <a:pt x="6067234" y="14097"/>
                      <a:pt x="6080379" y="7715"/>
                      <a:pt x="6095524" y="0"/>
                    </a:cubicBezTo>
                    <a:close/>
                  </a:path>
                </a:pathLst>
              </a:custGeom>
              <a:blipFill>
                <a:blip r:embed="rId2">
                  <a:alphaModFix amt="57000"/>
                </a:blip>
                <a:tile tx="0" ty="0" sx="100000" sy="100000" flip="none" algn="tl"/>
              </a:blipFill>
              <a:ln>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grpSp>
      <p:sp>
        <p:nvSpPr>
          <p:cNvPr id="2" name="Title 1">
            <a:extLst>
              <a:ext uri="{FF2B5EF4-FFF2-40B4-BE49-F238E27FC236}">
                <a16:creationId xmlns:a16="http://schemas.microsoft.com/office/drawing/2014/main" id="{C0A8DEA0-0842-2D28-9673-1AFF11AD0FF2}"/>
              </a:ext>
            </a:extLst>
          </p:cNvPr>
          <p:cNvSpPr>
            <a:spLocks noGrp="1"/>
          </p:cNvSpPr>
          <p:nvPr>
            <p:ph type="title"/>
          </p:nvPr>
        </p:nvSpPr>
        <p:spPr>
          <a:xfrm>
            <a:off x="838198" y="712014"/>
            <a:ext cx="9956181" cy="3748473"/>
          </a:xfrm>
        </p:spPr>
        <p:txBody>
          <a:bodyPr vert="horz" lIns="91440" tIns="45720" rIns="91440" bIns="45720" rtlCol="0" anchor="b">
            <a:noAutofit/>
          </a:bodyPr>
          <a:lstStyle/>
          <a:p>
            <a:r>
              <a:rPr lang="en-US" sz="4800" kern="1200" dirty="0">
                <a:solidFill>
                  <a:schemeClr val="bg1"/>
                </a:solidFill>
                <a:latin typeface="+mj-lt"/>
                <a:ea typeface="+mj-ea"/>
                <a:cs typeface="+mj-cs"/>
              </a:rPr>
              <a:t>She listened as we told her about our Brightening Bramley campaign, planting flowers and bulbs outside school. She was very impressed. </a:t>
            </a:r>
          </a:p>
        </p:txBody>
      </p:sp>
    </p:spTree>
    <p:extLst>
      <p:ext uri="{BB962C8B-B14F-4D97-AF65-F5344CB8AC3E}">
        <p14:creationId xmlns:p14="http://schemas.microsoft.com/office/powerpoint/2010/main" val="4659659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3ED0C6-9A77-4330-FEFE-3855032CF9E9}"/>
              </a:ext>
            </a:extLst>
          </p:cNvPr>
          <p:cNvSpPr>
            <a:spLocks noGrp="1"/>
          </p:cNvSpPr>
          <p:nvPr>
            <p:ph type="title"/>
          </p:nvPr>
        </p:nvSpPr>
        <p:spPr>
          <a:xfrm>
            <a:off x="686834" y="1153572"/>
            <a:ext cx="3200400" cy="4461163"/>
          </a:xfrm>
        </p:spPr>
        <p:txBody>
          <a:bodyPr>
            <a:normAutofit/>
          </a:bodyPr>
          <a:lstStyle/>
          <a:p>
            <a:r>
              <a:rPr lang="en-GB" b="1" u="sng">
                <a:solidFill>
                  <a:srgbClr val="FFFFFF"/>
                </a:solidFill>
              </a:rPr>
              <a:t>The Summit</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D46CDC8E-A455-94E7-5BB4-C6F7BE7AB147}"/>
              </a:ext>
            </a:extLst>
          </p:cNvPr>
          <p:cNvSpPr>
            <a:spLocks noGrp="1"/>
          </p:cNvSpPr>
          <p:nvPr>
            <p:ph idx="1"/>
          </p:nvPr>
        </p:nvSpPr>
        <p:spPr>
          <a:xfrm>
            <a:off x="4447308" y="591344"/>
            <a:ext cx="6906491" cy="5585619"/>
          </a:xfrm>
        </p:spPr>
        <p:txBody>
          <a:bodyPr anchor="ctr">
            <a:normAutofit/>
          </a:bodyPr>
          <a:lstStyle/>
          <a:p>
            <a:r>
              <a:rPr lang="en-GB" dirty="0"/>
              <a:t>In a few weeks, we will be going to the Leeds Civic Hall, together with children from schools in Bramley, Kirkstall and Armley.  </a:t>
            </a:r>
          </a:p>
          <a:p>
            <a:endParaRPr lang="en-GB" dirty="0"/>
          </a:p>
          <a:p>
            <a:r>
              <a:rPr lang="en-GB" dirty="0"/>
              <a:t>We will be learning all about democracy, meeting the Lord Mayor, and spending money.</a:t>
            </a:r>
          </a:p>
          <a:p>
            <a:endParaRPr lang="en-GB" dirty="0"/>
          </a:p>
          <a:p>
            <a:r>
              <a:rPr lang="en-GB" dirty="0"/>
              <a:t>The money we will be spending will be for activities which we would like to see in our area. </a:t>
            </a:r>
          </a:p>
        </p:txBody>
      </p:sp>
    </p:spTree>
    <p:extLst>
      <p:ext uri="{BB962C8B-B14F-4D97-AF65-F5344CB8AC3E}">
        <p14:creationId xmlns:p14="http://schemas.microsoft.com/office/powerpoint/2010/main" val="177609506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9934FB3-5BF2-32EA-407A-89603A74ADC9}"/>
              </a:ext>
            </a:extLst>
          </p:cNvPr>
          <p:cNvSpPr>
            <a:spLocks noGrp="1"/>
          </p:cNvSpPr>
          <p:nvPr>
            <p:ph type="title"/>
          </p:nvPr>
        </p:nvSpPr>
        <p:spPr>
          <a:xfrm>
            <a:off x="1171074" y="1396686"/>
            <a:ext cx="3240506" cy="4064628"/>
          </a:xfrm>
        </p:spPr>
        <p:txBody>
          <a:bodyPr>
            <a:normAutofit/>
          </a:bodyPr>
          <a:lstStyle/>
          <a:p>
            <a:r>
              <a:rPr lang="en-GB">
                <a:solidFill>
                  <a:srgbClr val="FFFFFF"/>
                </a:solidFill>
              </a:rPr>
              <a:t>Our School Council Meeting</a:t>
            </a:r>
          </a:p>
        </p:txBody>
      </p:sp>
      <p:sp>
        <p:nvSpPr>
          <p:cNvPr id="12" name="Arc 1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14" name="Oval 13">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CA93F65D-15E3-7E5E-677C-10CD9F770A37}"/>
              </a:ext>
            </a:extLst>
          </p:cNvPr>
          <p:cNvSpPr>
            <a:spLocks noGrp="1"/>
          </p:cNvSpPr>
          <p:nvPr>
            <p:ph idx="1"/>
          </p:nvPr>
        </p:nvSpPr>
        <p:spPr>
          <a:xfrm>
            <a:off x="5370153" y="841377"/>
            <a:ext cx="5536397" cy="4619938"/>
          </a:xfrm>
        </p:spPr>
        <p:txBody>
          <a:bodyPr>
            <a:noAutofit/>
          </a:bodyPr>
          <a:lstStyle/>
          <a:p>
            <a:pPr marL="0" indent="0">
              <a:buNone/>
            </a:pPr>
            <a:r>
              <a:rPr lang="en-GB" sz="4000" dirty="0"/>
              <a:t>At our last school council meeting, we thought about all of the activities we would like to spend money on for our community, and we split them into 3 categories – sports and health, arts and crafts, and music and performing.  </a:t>
            </a:r>
          </a:p>
        </p:txBody>
      </p:sp>
    </p:spTree>
    <p:extLst>
      <p:ext uri="{BB962C8B-B14F-4D97-AF65-F5344CB8AC3E}">
        <p14:creationId xmlns:p14="http://schemas.microsoft.com/office/powerpoint/2010/main" val="42609277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C2554CA6-288E-4202-BC52-2E5A8F0C0AE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Oval 20">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9189" y="1119031"/>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507F787-2FEF-C35A-A0F0-F76D2F289538}"/>
              </a:ext>
            </a:extLst>
          </p:cNvPr>
          <p:cNvSpPr>
            <a:spLocks noGrp="1"/>
          </p:cNvSpPr>
          <p:nvPr>
            <p:ph type="title"/>
          </p:nvPr>
        </p:nvSpPr>
        <p:spPr>
          <a:xfrm>
            <a:off x="1171074" y="1396686"/>
            <a:ext cx="3240506" cy="4064628"/>
          </a:xfrm>
        </p:spPr>
        <p:txBody>
          <a:bodyPr>
            <a:normAutofit/>
          </a:bodyPr>
          <a:lstStyle/>
          <a:p>
            <a:r>
              <a:rPr lang="en-GB" dirty="0">
                <a:solidFill>
                  <a:srgbClr val="FFFFFF"/>
                </a:solidFill>
              </a:rPr>
              <a:t>Sports and health</a:t>
            </a:r>
          </a:p>
        </p:txBody>
      </p:sp>
      <p:sp>
        <p:nvSpPr>
          <p:cNvPr id="22" name="Arc 21">
            <a:extLst>
              <a:ext uri="{FF2B5EF4-FFF2-40B4-BE49-F238E27FC236}">
                <a16:creationId xmlns:a16="http://schemas.microsoft.com/office/drawing/2014/main" id="{5B7778FC-632E-4DCA-A7CB-0D7731CCF97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9809111">
            <a:off x="8683720" y="941148"/>
            <a:ext cx="2987899" cy="2987899"/>
          </a:xfrm>
          <a:prstGeom prst="arc">
            <a:avLst>
              <a:gd name="adj1" fmla="val 15817365"/>
              <a:gd name="adj2" fmla="val 1781380"/>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000000"/>
              </a:solidFill>
              <a:effectLst/>
              <a:uLnTx/>
              <a:uFillTx/>
              <a:latin typeface="Calibri" panose="020F0502020204030204"/>
              <a:ea typeface="+mn-ea"/>
              <a:cs typeface="+mn-cs"/>
            </a:endParaRPr>
          </a:p>
        </p:txBody>
      </p:sp>
      <p:sp>
        <p:nvSpPr>
          <p:cNvPr id="23" name="Oval 22">
            <a:extLst>
              <a:ext uri="{FF2B5EF4-FFF2-40B4-BE49-F238E27FC236}">
                <a16:creationId xmlns:a16="http://schemas.microsoft.com/office/drawing/2014/main" id="{FA23A907-97FB-4A8F-880A-DD77401C429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910048" y="4780992"/>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5FCD5E7B-6B0B-03DB-258D-DE18488D02E4}"/>
              </a:ext>
            </a:extLst>
          </p:cNvPr>
          <p:cNvSpPr>
            <a:spLocks noGrp="1"/>
          </p:cNvSpPr>
          <p:nvPr>
            <p:ph idx="1"/>
          </p:nvPr>
        </p:nvSpPr>
        <p:spPr>
          <a:xfrm>
            <a:off x="5370153" y="1526033"/>
            <a:ext cx="5536397" cy="3935281"/>
          </a:xfrm>
        </p:spPr>
        <p:txBody>
          <a:bodyPr>
            <a:normAutofit fontScale="85000" lnSpcReduction="20000"/>
          </a:bodyPr>
          <a:lstStyle/>
          <a:p>
            <a:pPr marL="0" indent="0">
              <a:buNone/>
            </a:pPr>
            <a:r>
              <a:rPr lang="en-GB" dirty="0"/>
              <a:t>Our ideas included</a:t>
            </a:r>
          </a:p>
          <a:p>
            <a:r>
              <a:rPr lang="en-GB" dirty="0"/>
              <a:t>Rugby</a:t>
            </a:r>
          </a:p>
          <a:p>
            <a:r>
              <a:rPr lang="en-GB" dirty="0"/>
              <a:t>Gymnastics club</a:t>
            </a:r>
          </a:p>
          <a:p>
            <a:r>
              <a:rPr lang="en-GB" dirty="0"/>
              <a:t>Fitness</a:t>
            </a:r>
          </a:p>
          <a:p>
            <a:r>
              <a:rPr lang="en-GB" dirty="0"/>
              <a:t>Dodgeball </a:t>
            </a:r>
          </a:p>
          <a:p>
            <a:r>
              <a:rPr lang="en-GB" dirty="0"/>
              <a:t>Swimming</a:t>
            </a:r>
          </a:p>
          <a:p>
            <a:r>
              <a:rPr lang="en-GB" dirty="0"/>
              <a:t>Boxing</a:t>
            </a:r>
          </a:p>
          <a:p>
            <a:r>
              <a:rPr lang="en-GB" dirty="0"/>
              <a:t>Handball </a:t>
            </a:r>
          </a:p>
          <a:p>
            <a:r>
              <a:rPr lang="en-GB" dirty="0"/>
              <a:t>Football </a:t>
            </a:r>
          </a:p>
          <a:p>
            <a:r>
              <a:rPr lang="en-GB" dirty="0"/>
              <a:t>Tennis</a:t>
            </a:r>
          </a:p>
          <a:p>
            <a:endParaRPr lang="en-GB" dirty="0"/>
          </a:p>
          <a:p>
            <a:endParaRPr lang="en-GB" dirty="0"/>
          </a:p>
        </p:txBody>
      </p:sp>
    </p:spTree>
    <p:extLst>
      <p:ext uri="{BB962C8B-B14F-4D97-AF65-F5344CB8AC3E}">
        <p14:creationId xmlns:p14="http://schemas.microsoft.com/office/powerpoint/2010/main" val="6067912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Freeform: Shape 16">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C6872C9-535E-329E-F923-E5D24DE2738F}"/>
              </a:ext>
            </a:extLst>
          </p:cNvPr>
          <p:cNvSpPr>
            <a:spLocks noGrp="1"/>
          </p:cNvSpPr>
          <p:nvPr>
            <p:ph type="title"/>
          </p:nvPr>
        </p:nvSpPr>
        <p:spPr>
          <a:xfrm>
            <a:off x="686834" y="1153572"/>
            <a:ext cx="3200400" cy="4461163"/>
          </a:xfrm>
        </p:spPr>
        <p:txBody>
          <a:bodyPr>
            <a:normAutofit/>
          </a:bodyPr>
          <a:lstStyle/>
          <a:p>
            <a:r>
              <a:rPr lang="en-GB" dirty="0">
                <a:solidFill>
                  <a:srgbClr val="FFFFFF"/>
                </a:solidFill>
              </a:rPr>
              <a:t>Arts and crafts</a:t>
            </a:r>
            <a:br>
              <a:rPr lang="en-GB" dirty="0">
                <a:solidFill>
                  <a:srgbClr val="FFFFFF"/>
                </a:solidFill>
              </a:rPr>
            </a:br>
            <a:endParaRPr lang="en-GB" dirty="0">
              <a:solidFill>
                <a:srgbClr val="FFFFFF"/>
              </a:solidFill>
            </a:endParaRPr>
          </a:p>
        </p:txBody>
      </p:sp>
      <p:sp>
        <p:nvSpPr>
          <p:cNvPr id="18" name="Arc 17">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C1969DC1-A826-C264-858B-2C20DB6E12DF}"/>
              </a:ext>
            </a:extLst>
          </p:cNvPr>
          <p:cNvSpPr>
            <a:spLocks noGrp="1"/>
          </p:cNvSpPr>
          <p:nvPr>
            <p:ph idx="1"/>
          </p:nvPr>
        </p:nvSpPr>
        <p:spPr>
          <a:xfrm>
            <a:off x="4447308" y="591344"/>
            <a:ext cx="6906491" cy="5585619"/>
          </a:xfrm>
        </p:spPr>
        <p:txBody>
          <a:bodyPr anchor="ctr">
            <a:normAutofit/>
          </a:bodyPr>
          <a:lstStyle/>
          <a:p>
            <a:pPr marL="0" indent="0">
              <a:buNone/>
            </a:pPr>
            <a:r>
              <a:rPr lang="en-GB" dirty="0"/>
              <a:t>Our ideas included:</a:t>
            </a:r>
          </a:p>
          <a:p>
            <a:r>
              <a:rPr lang="en-GB" dirty="0"/>
              <a:t>Wood carving</a:t>
            </a:r>
          </a:p>
          <a:p>
            <a:r>
              <a:rPr lang="en-GB" dirty="0"/>
              <a:t>Graffiti</a:t>
            </a:r>
          </a:p>
          <a:p>
            <a:r>
              <a:rPr lang="en-GB" dirty="0"/>
              <a:t>Origami</a:t>
            </a:r>
          </a:p>
          <a:p>
            <a:r>
              <a:rPr lang="en-GB" dirty="0"/>
              <a:t>Modelling</a:t>
            </a:r>
          </a:p>
          <a:p>
            <a:r>
              <a:rPr lang="en-GB" dirty="0"/>
              <a:t>Making bird boxes</a:t>
            </a:r>
          </a:p>
          <a:p>
            <a:r>
              <a:rPr lang="en-GB" dirty="0"/>
              <a:t>Environment work</a:t>
            </a:r>
          </a:p>
          <a:p>
            <a:r>
              <a:rPr lang="en-GB" dirty="0"/>
              <a:t>Painting</a:t>
            </a:r>
          </a:p>
          <a:p>
            <a:r>
              <a:rPr lang="en-GB" dirty="0"/>
              <a:t>Drawing </a:t>
            </a:r>
          </a:p>
          <a:p>
            <a:r>
              <a:rPr lang="en-GB" dirty="0"/>
              <a:t>Clay </a:t>
            </a:r>
          </a:p>
          <a:p>
            <a:endParaRPr lang="en-GB" dirty="0"/>
          </a:p>
        </p:txBody>
      </p:sp>
    </p:spTree>
    <p:extLst>
      <p:ext uri="{BB962C8B-B14F-4D97-AF65-F5344CB8AC3E}">
        <p14:creationId xmlns:p14="http://schemas.microsoft.com/office/powerpoint/2010/main" val="410877566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79C9B46-5E0F-46DF-8F6F-6EC958A5D81F}"/>
              </a:ext>
            </a:extLst>
          </p:cNvPr>
          <p:cNvSpPr>
            <a:spLocks noGrp="1"/>
          </p:cNvSpPr>
          <p:nvPr>
            <p:ph type="title"/>
          </p:nvPr>
        </p:nvSpPr>
        <p:spPr>
          <a:xfrm>
            <a:off x="686834" y="1153572"/>
            <a:ext cx="3200400" cy="4461163"/>
          </a:xfrm>
        </p:spPr>
        <p:txBody>
          <a:bodyPr>
            <a:normAutofit/>
          </a:bodyPr>
          <a:lstStyle/>
          <a:p>
            <a:r>
              <a:rPr lang="en-GB">
                <a:solidFill>
                  <a:srgbClr val="FFFFFF"/>
                </a:solidFill>
              </a:rPr>
              <a:t>Music and performing arts</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6B2AA43B-DB65-0228-A22F-5BBE0FF85F89}"/>
              </a:ext>
            </a:extLst>
          </p:cNvPr>
          <p:cNvSpPr>
            <a:spLocks noGrp="1"/>
          </p:cNvSpPr>
          <p:nvPr>
            <p:ph idx="1"/>
          </p:nvPr>
        </p:nvSpPr>
        <p:spPr>
          <a:xfrm>
            <a:off x="4447308" y="591344"/>
            <a:ext cx="6906491" cy="5585619"/>
          </a:xfrm>
        </p:spPr>
        <p:txBody>
          <a:bodyPr anchor="ctr">
            <a:normAutofit/>
          </a:bodyPr>
          <a:lstStyle/>
          <a:p>
            <a:pPr marL="0" indent="0">
              <a:buNone/>
            </a:pPr>
            <a:r>
              <a:rPr lang="en-GB" dirty="0"/>
              <a:t>Our ideas included:</a:t>
            </a:r>
          </a:p>
          <a:p>
            <a:r>
              <a:rPr lang="en-GB" dirty="0"/>
              <a:t>Gardening</a:t>
            </a:r>
          </a:p>
          <a:p>
            <a:r>
              <a:rPr lang="en-GB" dirty="0"/>
              <a:t>Cooking</a:t>
            </a:r>
          </a:p>
          <a:p>
            <a:r>
              <a:rPr lang="en-GB" dirty="0"/>
              <a:t>Dance</a:t>
            </a:r>
          </a:p>
          <a:p>
            <a:r>
              <a:rPr lang="en-GB" dirty="0"/>
              <a:t>Drama</a:t>
            </a:r>
          </a:p>
          <a:p>
            <a:r>
              <a:rPr lang="en-GB" dirty="0"/>
              <a:t>Choir </a:t>
            </a:r>
          </a:p>
          <a:p>
            <a:r>
              <a:rPr lang="en-GB" dirty="0"/>
              <a:t>Learning an instrument</a:t>
            </a:r>
          </a:p>
          <a:p>
            <a:r>
              <a:rPr lang="en-GB" dirty="0"/>
              <a:t>Books and reading</a:t>
            </a:r>
          </a:p>
        </p:txBody>
      </p:sp>
    </p:spTree>
    <p:extLst>
      <p:ext uri="{BB962C8B-B14F-4D97-AF65-F5344CB8AC3E}">
        <p14:creationId xmlns:p14="http://schemas.microsoft.com/office/powerpoint/2010/main" val="1122551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E92FEB64-6EEA-4759-B4A4-BD2C1E660B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a:extLst>
              <a:ext uri="{FF2B5EF4-FFF2-40B4-BE49-F238E27FC236}">
                <a16:creationId xmlns:a16="http://schemas.microsoft.com/office/drawing/2014/main" id="{B10BB131-AC8E-4A8E-A5D1-36260F720C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07393" y="847600"/>
            <a:ext cx="4619938" cy="4619938"/>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479D6EA-473D-CC97-FC93-08AFEFD87F87}"/>
              </a:ext>
            </a:extLst>
          </p:cNvPr>
          <p:cNvSpPr>
            <a:spLocks noGrp="1"/>
          </p:cNvSpPr>
          <p:nvPr>
            <p:ph type="title"/>
          </p:nvPr>
        </p:nvSpPr>
        <p:spPr>
          <a:xfrm>
            <a:off x="1389278" y="1233241"/>
            <a:ext cx="3240506" cy="4064628"/>
          </a:xfrm>
        </p:spPr>
        <p:txBody>
          <a:bodyPr>
            <a:normAutofit/>
          </a:bodyPr>
          <a:lstStyle/>
          <a:p>
            <a:r>
              <a:rPr lang="en-GB" dirty="0">
                <a:solidFill>
                  <a:srgbClr val="FFFFFF"/>
                </a:solidFill>
              </a:rPr>
              <a:t>Where do you come in?</a:t>
            </a:r>
          </a:p>
        </p:txBody>
      </p:sp>
      <p:sp>
        <p:nvSpPr>
          <p:cNvPr id="12" name="Freeform: Shape 11">
            <a:extLst>
              <a:ext uri="{FF2B5EF4-FFF2-40B4-BE49-F238E27FC236}">
                <a16:creationId xmlns:a16="http://schemas.microsoft.com/office/drawing/2014/main" id="{14847E93-7DC1-4D4B-8829-B19AA7137C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30529" y="0"/>
            <a:ext cx="1155142" cy="591009"/>
          </a:xfrm>
          <a:custGeom>
            <a:avLst/>
            <a:gdLst>
              <a:gd name="connsiteX0" fmla="*/ 1355 w 1155142"/>
              <a:gd name="connsiteY0" fmla="*/ 0 h 591009"/>
              <a:gd name="connsiteX1" fmla="*/ 1153787 w 1155142"/>
              <a:gd name="connsiteY1" fmla="*/ 0 h 591009"/>
              <a:gd name="connsiteX2" fmla="*/ 1155142 w 1155142"/>
              <a:gd name="connsiteY2" fmla="*/ 13438 h 591009"/>
              <a:gd name="connsiteX3" fmla="*/ 577571 w 1155142"/>
              <a:gd name="connsiteY3" fmla="*/ 591009 h 591009"/>
              <a:gd name="connsiteX4" fmla="*/ 0 w 1155142"/>
              <a:gd name="connsiteY4" fmla="*/ 13438 h 5910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591009">
                <a:moveTo>
                  <a:pt x="1355" y="0"/>
                </a:moveTo>
                <a:lnTo>
                  <a:pt x="1153787" y="0"/>
                </a:lnTo>
                <a:lnTo>
                  <a:pt x="1155142" y="13438"/>
                </a:lnTo>
                <a:cubicBezTo>
                  <a:pt x="1155142" y="332422"/>
                  <a:pt x="896555" y="591009"/>
                  <a:pt x="577571" y="591009"/>
                </a:cubicBezTo>
                <a:cubicBezTo>
                  <a:pt x="258587" y="591009"/>
                  <a:pt x="0" y="332422"/>
                  <a:pt x="0" y="13438"/>
                </a:cubicBez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4" name="Freeform: Shape 13">
            <a:extLst>
              <a:ext uri="{FF2B5EF4-FFF2-40B4-BE49-F238E27FC236}">
                <a16:creationId xmlns:a16="http://schemas.microsoft.com/office/drawing/2014/main" id="{5566D6E1-03A1-4D73-A4E0-35D74D568A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961511" y="-1"/>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endParaRPr lang="en-US"/>
          </a:p>
        </p:txBody>
      </p:sp>
      <p:sp>
        <p:nvSpPr>
          <p:cNvPr id="16" name="Freeform: Shape 15">
            <a:extLst>
              <a:ext uri="{FF2B5EF4-FFF2-40B4-BE49-F238E27FC236}">
                <a16:creationId xmlns:a16="http://schemas.microsoft.com/office/drawing/2014/main" id="{9F835A99-04AC-494A-A572-AFE8413CC93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2936831"/>
            <a:ext cx="159741" cy="552996"/>
          </a:xfrm>
          <a:custGeom>
            <a:avLst/>
            <a:gdLst>
              <a:gd name="connsiteX0" fmla="*/ 159741 w 159741"/>
              <a:gd name="connsiteY0" fmla="*/ 0 h 552996"/>
              <a:gd name="connsiteX1" fmla="*/ 159741 w 159741"/>
              <a:gd name="connsiteY1" fmla="*/ 552996 h 552996"/>
              <a:gd name="connsiteX2" fmla="*/ 141849 w 159741"/>
              <a:gd name="connsiteY2" fmla="*/ 543285 h 552996"/>
              <a:gd name="connsiteX3" fmla="*/ 0 w 159741"/>
              <a:gd name="connsiteY3" fmla="*/ 276498 h 552996"/>
              <a:gd name="connsiteX4" fmla="*/ 141849 w 159741"/>
              <a:gd name="connsiteY4" fmla="*/ 9711 h 55299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9741" h="552996">
                <a:moveTo>
                  <a:pt x="159741" y="0"/>
                </a:moveTo>
                <a:lnTo>
                  <a:pt x="159741" y="552996"/>
                </a:lnTo>
                <a:lnTo>
                  <a:pt x="141849" y="543285"/>
                </a:lnTo>
                <a:cubicBezTo>
                  <a:pt x="56268" y="485467"/>
                  <a:pt x="0" y="387554"/>
                  <a:pt x="0" y="276498"/>
                </a:cubicBezTo>
                <a:cubicBezTo>
                  <a:pt x="0" y="165443"/>
                  <a:pt x="56268" y="67529"/>
                  <a:pt x="141849" y="9711"/>
                </a:cubicBezTo>
                <a:close/>
              </a:path>
            </a:pathLst>
          </a:custGeom>
          <a:solidFill>
            <a:schemeClr val="accent4"/>
          </a:solidFill>
          <a:ln w="127000">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Content Placeholder 2">
            <a:extLst>
              <a:ext uri="{FF2B5EF4-FFF2-40B4-BE49-F238E27FC236}">
                <a16:creationId xmlns:a16="http://schemas.microsoft.com/office/drawing/2014/main" id="{77D29CD4-BE40-02B9-BBED-4FA8110BAE1A}"/>
              </a:ext>
            </a:extLst>
          </p:cNvPr>
          <p:cNvSpPr>
            <a:spLocks noGrp="1"/>
          </p:cNvSpPr>
          <p:nvPr>
            <p:ph idx="1"/>
          </p:nvPr>
        </p:nvSpPr>
        <p:spPr>
          <a:xfrm>
            <a:off x="6096000" y="820880"/>
            <a:ext cx="5257799" cy="4889350"/>
          </a:xfrm>
        </p:spPr>
        <p:txBody>
          <a:bodyPr anchor="t">
            <a:normAutofit lnSpcReduction="10000"/>
          </a:bodyPr>
          <a:lstStyle/>
          <a:p>
            <a:r>
              <a:rPr lang="en-GB" dirty="0"/>
              <a:t>We would like you to think about which area you would like us to tell the council how we would like to spend the money! </a:t>
            </a:r>
          </a:p>
          <a:p>
            <a:endParaRPr lang="en-GB" dirty="0"/>
          </a:p>
          <a:p>
            <a:r>
              <a:rPr lang="en-GB" dirty="0"/>
              <a:t>Would you like money for sports and health?</a:t>
            </a:r>
          </a:p>
          <a:p>
            <a:r>
              <a:rPr lang="en-GB" dirty="0"/>
              <a:t>Money for arts and crafts?</a:t>
            </a:r>
          </a:p>
          <a:p>
            <a:r>
              <a:rPr lang="en-GB" dirty="0"/>
              <a:t>Money for music and performing arts? </a:t>
            </a:r>
          </a:p>
          <a:p>
            <a:r>
              <a:rPr lang="en-GB" dirty="0"/>
              <a:t>We would like you to vote for your favourite topic. </a:t>
            </a:r>
          </a:p>
        </p:txBody>
      </p:sp>
      <p:sp>
        <p:nvSpPr>
          <p:cNvPr id="18" name="Freeform: Shape 17">
            <a:extLst>
              <a:ext uri="{FF2B5EF4-FFF2-40B4-BE49-F238E27FC236}">
                <a16:creationId xmlns:a16="http://schemas.microsoft.com/office/drawing/2014/main" id="{7B786209-1B0B-4CA9-9BDD-F7327066A84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
        <p:nvSpPr>
          <p:cNvPr id="20" name="Freeform: Shape 19">
            <a:extLst>
              <a:ext uri="{FF2B5EF4-FFF2-40B4-BE49-F238E27FC236}">
                <a16:creationId xmlns:a16="http://schemas.microsoft.com/office/drawing/2014/main" id="{2D2964BB-484D-45AE-AD66-D407D062965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340505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endParaRPr lang="en-US"/>
          </a:p>
        </p:txBody>
      </p:sp>
      <p:sp>
        <p:nvSpPr>
          <p:cNvPr id="22" name="Freeform: Shape 21">
            <a:extLst>
              <a:ext uri="{FF2B5EF4-FFF2-40B4-BE49-F238E27FC236}">
                <a16:creationId xmlns:a16="http://schemas.microsoft.com/office/drawing/2014/main" id="{6691AC69-A76E-4DAB-B565-468B6B87ACF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132972" y="6258755"/>
            <a:ext cx="1565940" cy="599245"/>
          </a:xfrm>
          <a:custGeom>
            <a:avLst/>
            <a:gdLst>
              <a:gd name="connsiteX0" fmla="*/ 782970 w 1565940"/>
              <a:gd name="connsiteY0" fmla="*/ 0 h 599245"/>
              <a:gd name="connsiteX1" fmla="*/ 1528042 w 1565940"/>
              <a:gd name="connsiteY1" fmla="*/ 480469 h 599245"/>
              <a:gd name="connsiteX2" fmla="*/ 1565940 w 1565940"/>
              <a:gd name="connsiteY2" fmla="*/ 599245 h 599245"/>
              <a:gd name="connsiteX3" fmla="*/ 0 w 1565940"/>
              <a:gd name="connsiteY3" fmla="*/ 599245 h 599245"/>
              <a:gd name="connsiteX4" fmla="*/ 37898 w 1565940"/>
              <a:gd name="connsiteY4" fmla="*/ 480469 h 599245"/>
              <a:gd name="connsiteX5" fmla="*/ 782970 w 1565940"/>
              <a:gd name="connsiteY5" fmla="*/ 0 h 59924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565940" h="599245">
                <a:moveTo>
                  <a:pt x="782970" y="0"/>
                </a:moveTo>
                <a:cubicBezTo>
                  <a:pt x="1117910" y="0"/>
                  <a:pt x="1405287" y="198118"/>
                  <a:pt x="1528042" y="480469"/>
                </a:cubicBezTo>
                <a:lnTo>
                  <a:pt x="1565940" y="599245"/>
                </a:lnTo>
                <a:lnTo>
                  <a:pt x="0" y="599245"/>
                </a:lnTo>
                <a:lnTo>
                  <a:pt x="37898" y="480469"/>
                </a:lnTo>
                <a:cubicBezTo>
                  <a:pt x="160653" y="198118"/>
                  <a:pt x="448030" y="0"/>
                  <a:pt x="782970"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Tree>
    <p:extLst>
      <p:ext uri="{BB962C8B-B14F-4D97-AF65-F5344CB8AC3E}">
        <p14:creationId xmlns:p14="http://schemas.microsoft.com/office/powerpoint/2010/main" val="264393555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58E8973-EDAF-C469-9AEB-B1479DE39215}"/>
              </a:ext>
            </a:extLst>
          </p:cNvPr>
          <p:cNvSpPr>
            <a:spLocks noGrp="1"/>
          </p:cNvSpPr>
          <p:nvPr>
            <p:ph type="title"/>
          </p:nvPr>
        </p:nvSpPr>
        <p:spPr/>
        <p:txBody>
          <a:bodyPr>
            <a:normAutofit fontScale="90000"/>
          </a:bodyPr>
          <a:lstStyle/>
          <a:p>
            <a:r>
              <a:rPr lang="en-GB" dirty="0"/>
              <a:t>This is what your voting slip looks like.  The vote ends at 12 noon on Friday 8</a:t>
            </a:r>
            <a:r>
              <a:rPr lang="en-GB" baseline="30000" dirty="0"/>
              <a:t>th</a:t>
            </a:r>
            <a:r>
              <a:rPr lang="en-GB" dirty="0"/>
              <a:t> November.</a:t>
            </a:r>
            <a:br>
              <a:rPr lang="en-GB" dirty="0"/>
            </a:br>
            <a:r>
              <a:rPr lang="en-GB" dirty="0"/>
              <a:t>(You can only vote for 1)</a:t>
            </a:r>
          </a:p>
        </p:txBody>
      </p:sp>
      <p:graphicFrame>
        <p:nvGraphicFramePr>
          <p:cNvPr id="8" name="Content Placeholder 7">
            <a:extLst>
              <a:ext uri="{FF2B5EF4-FFF2-40B4-BE49-F238E27FC236}">
                <a16:creationId xmlns:a16="http://schemas.microsoft.com/office/drawing/2014/main" id="{4E056384-AF6A-ED78-41EA-5314C5DFD604}"/>
              </a:ext>
            </a:extLst>
          </p:cNvPr>
          <p:cNvGraphicFramePr>
            <a:graphicFrameLocks noGrp="1"/>
          </p:cNvGraphicFramePr>
          <p:nvPr>
            <p:ph idx="1"/>
            <p:extLst>
              <p:ext uri="{D42A27DB-BD31-4B8C-83A1-F6EECF244321}">
                <p14:modId xmlns:p14="http://schemas.microsoft.com/office/powerpoint/2010/main" val="1177898084"/>
              </p:ext>
            </p:extLst>
          </p:nvPr>
        </p:nvGraphicFramePr>
        <p:xfrm>
          <a:off x="838201" y="1825626"/>
          <a:ext cx="10870580" cy="4809841"/>
        </p:xfrm>
        <a:graphic>
          <a:graphicData uri="http://schemas.openxmlformats.org/drawingml/2006/table">
            <a:tbl>
              <a:tblPr firstRow="1" firstCol="1" bandRow="1"/>
              <a:tblGrid>
                <a:gridCol w="6180352">
                  <a:extLst>
                    <a:ext uri="{9D8B030D-6E8A-4147-A177-3AD203B41FA5}">
                      <a16:colId xmlns:a16="http://schemas.microsoft.com/office/drawing/2014/main" val="3678904021"/>
                    </a:ext>
                  </a:extLst>
                </a:gridCol>
                <a:gridCol w="4690228">
                  <a:extLst>
                    <a:ext uri="{9D8B030D-6E8A-4147-A177-3AD203B41FA5}">
                      <a16:colId xmlns:a16="http://schemas.microsoft.com/office/drawing/2014/main" val="2631592473"/>
                    </a:ext>
                  </a:extLst>
                </a:gridCol>
              </a:tblGrid>
              <a:tr h="721945">
                <a:tc>
                  <a:txBody>
                    <a:bodyPr/>
                    <a:lstStyle/>
                    <a:p>
                      <a:pPr>
                        <a:lnSpc>
                          <a:spcPct val="107000"/>
                        </a:lnSpc>
                        <a:spcAft>
                          <a:spcPts val="800"/>
                        </a:spcAft>
                      </a:pPr>
                      <a:r>
                        <a:rPr lang="en-GB" sz="4000" kern="100" dirty="0">
                          <a:effectLst/>
                          <a:latin typeface="Calibri" panose="020F0502020204030204" pitchFamily="34" charset="0"/>
                          <a:ea typeface="Calibri" panose="020F0502020204030204" pitchFamily="34" charset="0"/>
                          <a:cs typeface="Times New Roman" panose="02020603050405020304" pitchFamily="18" charset="0"/>
                        </a:rPr>
                        <a:t>Activity</a:t>
                      </a:r>
                    </a:p>
                  </a:txBody>
                  <a:tcPr marL="61050" marR="610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4000" kern="100" dirty="0">
                          <a:effectLst/>
                          <a:latin typeface="Calibri" panose="020F0502020204030204" pitchFamily="34" charset="0"/>
                          <a:ea typeface="Calibri" panose="020F0502020204030204" pitchFamily="34" charset="0"/>
                          <a:cs typeface="Times New Roman" panose="02020603050405020304" pitchFamily="18" charset="0"/>
                        </a:rPr>
                        <a:t>Put your X in one box below</a:t>
                      </a:r>
                    </a:p>
                  </a:txBody>
                  <a:tcPr marL="61050" marR="610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89935707"/>
                  </a:ext>
                </a:extLst>
              </a:tr>
              <a:tr h="1155599">
                <a:tc>
                  <a:txBody>
                    <a:bodyPr/>
                    <a:lstStyle/>
                    <a:p>
                      <a:pPr>
                        <a:lnSpc>
                          <a:spcPct val="107000"/>
                        </a:lnSpc>
                        <a:spcAft>
                          <a:spcPts val="800"/>
                        </a:spcAft>
                      </a:pPr>
                      <a:r>
                        <a:rPr lang="en-GB" sz="4300" kern="100" dirty="0">
                          <a:effectLst/>
                          <a:latin typeface="Calibri" panose="020F0502020204030204" pitchFamily="34" charset="0"/>
                          <a:ea typeface="Calibri" panose="020F0502020204030204" pitchFamily="34" charset="0"/>
                          <a:cs typeface="Times New Roman" panose="02020603050405020304" pitchFamily="18" charset="0"/>
                        </a:rPr>
                        <a:t>Sports and health</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050" marR="610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000" kern="100" dirty="0">
                          <a:effectLst/>
                          <a:latin typeface="Calibri" panose="020F0502020204030204" pitchFamily="34" charset="0"/>
                          <a:ea typeface="Calibri" panose="020F0502020204030204" pitchFamily="34" charset="0"/>
                          <a:cs typeface="Times New Roman" panose="02020603050405020304" pitchFamily="18" charset="0"/>
                        </a:rPr>
                        <a:t> </a:t>
                      </a:r>
                    </a:p>
                  </a:txBody>
                  <a:tcPr marL="61050" marR="610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45927731"/>
                  </a:ext>
                </a:extLst>
              </a:tr>
              <a:tr h="1223055">
                <a:tc>
                  <a:txBody>
                    <a:bodyPr/>
                    <a:lstStyle/>
                    <a:p>
                      <a:pPr>
                        <a:lnSpc>
                          <a:spcPct val="107000"/>
                        </a:lnSpc>
                        <a:spcAft>
                          <a:spcPts val="800"/>
                        </a:spcAft>
                      </a:pPr>
                      <a:r>
                        <a:rPr lang="en-GB" sz="4300" kern="100" dirty="0">
                          <a:effectLst/>
                          <a:latin typeface="Calibri" panose="020F0502020204030204" pitchFamily="34" charset="0"/>
                          <a:ea typeface="Calibri" panose="020F0502020204030204" pitchFamily="34" charset="0"/>
                          <a:cs typeface="Times New Roman" panose="02020603050405020304" pitchFamily="18" charset="0"/>
                        </a:rPr>
                        <a:t>Arts and crafts</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050" marR="610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000" kern="100" dirty="0">
                          <a:effectLst/>
                          <a:latin typeface="Calibri" panose="020F0502020204030204" pitchFamily="34" charset="0"/>
                          <a:ea typeface="Calibri" panose="020F0502020204030204" pitchFamily="34" charset="0"/>
                          <a:cs typeface="Times New Roman" panose="02020603050405020304" pitchFamily="18" charset="0"/>
                        </a:rPr>
                        <a:t> </a:t>
                      </a:r>
                    </a:p>
                  </a:txBody>
                  <a:tcPr marL="61050" marR="610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87786224"/>
                  </a:ext>
                </a:extLst>
              </a:tr>
              <a:tr h="1155599">
                <a:tc>
                  <a:txBody>
                    <a:bodyPr/>
                    <a:lstStyle/>
                    <a:p>
                      <a:pPr>
                        <a:lnSpc>
                          <a:spcPct val="107000"/>
                        </a:lnSpc>
                        <a:spcAft>
                          <a:spcPts val="800"/>
                        </a:spcAft>
                      </a:pPr>
                      <a:r>
                        <a:rPr lang="en-GB" sz="4300" kern="100" dirty="0">
                          <a:effectLst/>
                          <a:latin typeface="Calibri" panose="020F0502020204030204" pitchFamily="34" charset="0"/>
                          <a:ea typeface="Calibri" panose="020F0502020204030204" pitchFamily="34" charset="0"/>
                          <a:cs typeface="Times New Roman" panose="02020603050405020304" pitchFamily="18" charset="0"/>
                        </a:rPr>
                        <a:t>Music and performing arts</a:t>
                      </a:r>
                      <a:endParaRPr lang="en-GB" sz="1000" kern="100" dirty="0">
                        <a:effectLst/>
                        <a:latin typeface="Calibri" panose="020F0502020204030204" pitchFamily="34" charset="0"/>
                        <a:ea typeface="Calibri" panose="020F0502020204030204" pitchFamily="34" charset="0"/>
                        <a:cs typeface="Times New Roman" panose="02020603050405020304" pitchFamily="18" charset="0"/>
                      </a:endParaRPr>
                    </a:p>
                  </a:txBody>
                  <a:tcPr marL="61050" marR="610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nSpc>
                          <a:spcPct val="107000"/>
                        </a:lnSpc>
                        <a:spcAft>
                          <a:spcPts val="800"/>
                        </a:spcAft>
                      </a:pPr>
                      <a:r>
                        <a:rPr lang="en-GB" sz="1000" kern="100" dirty="0">
                          <a:effectLst/>
                          <a:latin typeface="Calibri" panose="020F0502020204030204" pitchFamily="34" charset="0"/>
                          <a:ea typeface="Calibri" panose="020F0502020204030204" pitchFamily="34" charset="0"/>
                          <a:cs typeface="Times New Roman" panose="02020603050405020304" pitchFamily="18" charset="0"/>
                        </a:rPr>
                        <a:t> </a:t>
                      </a:r>
                    </a:p>
                  </a:txBody>
                  <a:tcPr marL="61050" marR="610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58311959"/>
                  </a:ext>
                </a:extLst>
              </a:tr>
            </a:tbl>
          </a:graphicData>
        </a:graphic>
      </p:graphicFrame>
    </p:spTree>
    <p:extLst>
      <p:ext uri="{BB962C8B-B14F-4D97-AF65-F5344CB8AC3E}">
        <p14:creationId xmlns:p14="http://schemas.microsoft.com/office/powerpoint/2010/main" val="2359910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907EF6B7-1338-4443-8C46-6A318D952DF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48"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Shape 9">
            <a:extLst>
              <a:ext uri="{FF2B5EF4-FFF2-40B4-BE49-F238E27FC236}">
                <a16:creationId xmlns:a16="http://schemas.microsoft.com/office/drawing/2014/main" id="{DAAE4CDD-124C-4DCF-9584-B6033B545D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167271" cy="6858000"/>
          </a:xfrm>
          <a:custGeom>
            <a:avLst/>
            <a:gdLst>
              <a:gd name="connsiteX0" fmla="*/ 0 w 4167271"/>
              <a:gd name="connsiteY0" fmla="*/ 0 h 6858000"/>
              <a:gd name="connsiteX1" fmla="*/ 2259550 w 4167271"/>
              <a:gd name="connsiteY1" fmla="*/ 0 h 6858000"/>
              <a:gd name="connsiteX2" fmla="*/ 2387803 w 4167271"/>
              <a:gd name="connsiteY2" fmla="*/ 82222 h 6858000"/>
              <a:gd name="connsiteX3" fmla="*/ 4167271 w 4167271"/>
              <a:gd name="connsiteY3" fmla="*/ 3429000 h 6858000"/>
              <a:gd name="connsiteX4" fmla="*/ 2387803 w 4167271"/>
              <a:gd name="connsiteY4" fmla="*/ 6775779 h 6858000"/>
              <a:gd name="connsiteX5" fmla="*/ 2259550 w 4167271"/>
              <a:gd name="connsiteY5" fmla="*/ 6858000 h 6858000"/>
              <a:gd name="connsiteX6" fmla="*/ 0 w 4167271"/>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67271" h="6858000">
                <a:moveTo>
                  <a:pt x="0" y="0"/>
                </a:moveTo>
                <a:lnTo>
                  <a:pt x="2259550" y="0"/>
                </a:lnTo>
                <a:lnTo>
                  <a:pt x="2387803" y="82222"/>
                </a:lnTo>
                <a:cubicBezTo>
                  <a:pt x="3461407" y="807534"/>
                  <a:pt x="4167271" y="2035835"/>
                  <a:pt x="4167271" y="3429000"/>
                </a:cubicBezTo>
                <a:cubicBezTo>
                  <a:pt x="4167271" y="4822165"/>
                  <a:pt x="3461407" y="6050467"/>
                  <a:pt x="2387803" y="6775779"/>
                </a:cubicBezTo>
                <a:lnTo>
                  <a:pt x="2259550" y="6858000"/>
                </a:lnTo>
                <a:lnTo>
                  <a:pt x="0" y="685800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22714A30-9206-7E36-E274-FDACFF58C7B6}"/>
              </a:ext>
            </a:extLst>
          </p:cNvPr>
          <p:cNvSpPr>
            <a:spLocks noGrp="1"/>
          </p:cNvSpPr>
          <p:nvPr>
            <p:ph type="title"/>
          </p:nvPr>
        </p:nvSpPr>
        <p:spPr>
          <a:xfrm>
            <a:off x="686834" y="1153572"/>
            <a:ext cx="3200400" cy="4461163"/>
          </a:xfrm>
        </p:spPr>
        <p:txBody>
          <a:bodyPr>
            <a:normAutofit/>
          </a:bodyPr>
          <a:lstStyle/>
          <a:p>
            <a:r>
              <a:rPr lang="en-GB">
                <a:solidFill>
                  <a:srgbClr val="FFFFFF"/>
                </a:solidFill>
              </a:rPr>
              <a:t>Voting</a:t>
            </a:r>
          </a:p>
        </p:txBody>
      </p:sp>
      <p:sp>
        <p:nvSpPr>
          <p:cNvPr id="12" name="Arc 11">
            <a:extLst>
              <a:ext uri="{FF2B5EF4-FFF2-40B4-BE49-F238E27FC236}">
                <a16:creationId xmlns:a16="http://schemas.microsoft.com/office/drawing/2014/main" id="{081E4A58-353D-44AE-B2FC-2A74E2E400F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V="1">
            <a:off x="7550402" y="245547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3" name="Content Placeholder 2">
            <a:extLst>
              <a:ext uri="{FF2B5EF4-FFF2-40B4-BE49-F238E27FC236}">
                <a16:creationId xmlns:a16="http://schemas.microsoft.com/office/drawing/2014/main" id="{0A6C91E9-F5D7-403F-9FB2-D31F337944FE}"/>
              </a:ext>
            </a:extLst>
          </p:cNvPr>
          <p:cNvSpPr>
            <a:spLocks noGrp="1"/>
          </p:cNvSpPr>
          <p:nvPr>
            <p:ph idx="1"/>
          </p:nvPr>
        </p:nvSpPr>
        <p:spPr>
          <a:xfrm>
            <a:off x="4447308" y="591344"/>
            <a:ext cx="6906491" cy="5585619"/>
          </a:xfrm>
        </p:spPr>
        <p:txBody>
          <a:bodyPr anchor="ctr">
            <a:normAutofit/>
          </a:bodyPr>
          <a:lstStyle/>
          <a:p>
            <a:pPr marL="0" indent="0">
              <a:buNone/>
            </a:pPr>
            <a:r>
              <a:rPr lang="en-GB" sz="3600" dirty="0"/>
              <a:t>We will be putting out ballot boxes around school for you to put your voting slip in.  Please use your voice and vote!</a:t>
            </a:r>
          </a:p>
        </p:txBody>
      </p:sp>
    </p:spTree>
    <p:extLst>
      <p:ext uri="{BB962C8B-B14F-4D97-AF65-F5344CB8AC3E}">
        <p14:creationId xmlns:p14="http://schemas.microsoft.com/office/powerpoint/2010/main" val="288888569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7517A47C-B2E5-4B79-8061-D74B1311AF6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7" name="Freeform: Shape 16">
            <a:extLst>
              <a:ext uri="{FF2B5EF4-FFF2-40B4-BE49-F238E27FC236}">
                <a16:creationId xmlns:a16="http://schemas.microsoft.com/office/drawing/2014/main" id="{C505E780-2083-4CB5-A42A-5E0E2908ECC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8889" cy="6858000"/>
          </a:xfrm>
          <a:custGeom>
            <a:avLst/>
            <a:gdLst>
              <a:gd name="connsiteX0" fmla="*/ 0 w 4818889"/>
              <a:gd name="connsiteY0" fmla="*/ 0 h 6858000"/>
              <a:gd name="connsiteX1" fmla="*/ 3605911 w 4818889"/>
              <a:gd name="connsiteY1" fmla="*/ 0 h 6858000"/>
              <a:gd name="connsiteX2" fmla="*/ 3668894 w 4818889"/>
              <a:gd name="connsiteY2" fmla="*/ 69271 h 6858000"/>
              <a:gd name="connsiteX3" fmla="*/ 4818889 w 4818889"/>
              <a:gd name="connsiteY3" fmla="*/ 3429000 h 6858000"/>
              <a:gd name="connsiteX4" fmla="*/ 3668894 w 4818889"/>
              <a:gd name="connsiteY4" fmla="*/ 6788730 h 6858000"/>
              <a:gd name="connsiteX5" fmla="*/ 3605911 w 4818889"/>
              <a:gd name="connsiteY5" fmla="*/ 6858000 h 6858000"/>
              <a:gd name="connsiteX6" fmla="*/ 0 w 481888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8889" h="6858000">
                <a:moveTo>
                  <a:pt x="0" y="0"/>
                </a:moveTo>
                <a:lnTo>
                  <a:pt x="3605911" y="0"/>
                </a:lnTo>
                <a:lnTo>
                  <a:pt x="3668894" y="69271"/>
                </a:lnTo>
                <a:cubicBezTo>
                  <a:pt x="4379420" y="929100"/>
                  <a:pt x="4818889" y="2116944"/>
                  <a:pt x="4818889" y="3429000"/>
                </a:cubicBezTo>
                <a:cubicBezTo>
                  <a:pt x="4818889" y="4741056"/>
                  <a:pt x="4379420" y="5928900"/>
                  <a:pt x="3668894" y="6788730"/>
                </a:cubicBezTo>
                <a:lnTo>
                  <a:pt x="3605911"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8" name="Freeform: Shape 17">
            <a:extLst>
              <a:ext uri="{FF2B5EF4-FFF2-40B4-BE49-F238E27FC236}">
                <a16:creationId xmlns:a16="http://schemas.microsoft.com/office/drawing/2014/main" id="{D2C0AE1C-0118-41AE-8A10-7CDCBF10E96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811477" cy="6858000"/>
          </a:xfrm>
          <a:custGeom>
            <a:avLst/>
            <a:gdLst>
              <a:gd name="connsiteX0" fmla="*/ 0 w 4811477"/>
              <a:gd name="connsiteY0" fmla="*/ 0 h 6858000"/>
              <a:gd name="connsiteX1" fmla="*/ 3598499 w 4811477"/>
              <a:gd name="connsiteY1" fmla="*/ 0 h 6858000"/>
              <a:gd name="connsiteX2" fmla="*/ 3661482 w 4811477"/>
              <a:gd name="connsiteY2" fmla="*/ 69271 h 6858000"/>
              <a:gd name="connsiteX3" fmla="*/ 4811477 w 4811477"/>
              <a:gd name="connsiteY3" fmla="*/ 3429000 h 6858000"/>
              <a:gd name="connsiteX4" fmla="*/ 3661482 w 4811477"/>
              <a:gd name="connsiteY4" fmla="*/ 6788730 h 6858000"/>
              <a:gd name="connsiteX5" fmla="*/ 3598499 w 4811477"/>
              <a:gd name="connsiteY5" fmla="*/ 6858000 h 6858000"/>
              <a:gd name="connsiteX6" fmla="*/ 0 w 481147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811477" h="6858000">
                <a:moveTo>
                  <a:pt x="0" y="0"/>
                </a:moveTo>
                <a:lnTo>
                  <a:pt x="3598499" y="0"/>
                </a:lnTo>
                <a:lnTo>
                  <a:pt x="3661482" y="69271"/>
                </a:lnTo>
                <a:cubicBezTo>
                  <a:pt x="4372008" y="929100"/>
                  <a:pt x="4811477" y="2116944"/>
                  <a:pt x="4811477" y="3429000"/>
                </a:cubicBezTo>
                <a:cubicBezTo>
                  <a:pt x="4811477" y="4741056"/>
                  <a:pt x="4372008" y="5928900"/>
                  <a:pt x="3661482" y="6788730"/>
                </a:cubicBezTo>
                <a:lnTo>
                  <a:pt x="3598499"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E4EAA03-887F-EA0D-D57A-5DBA926026B1}"/>
              </a:ext>
            </a:extLst>
          </p:cNvPr>
          <p:cNvSpPr>
            <a:spLocks noGrp="1"/>
          </p:cNvSpPr>
          <p:nvPr>
            <p:ph type="title"/>
          </p:nvPr>
        </p:nvSpPr>
        <p:spPr>
          <a:xfrm>
            <a:off x="621792" y="1161288"/>
            <a:ext cx="3602736" cy="4526280"/>
          </a:xfrm>
        </p:spPr>
        <p:txBody>
          <a:bodyPr>
            <a:normAutofit/>
          </a:bodyPr>
          <a:lstStyle/>
          <a:p>
            <a:pPr algn="ctr"/>
            <a:r>
              <a:rPr lang="en-GB" sz="7200" b="1" u="sng" dirty="0">
                <a:solidFill>
                  <a:srgbClr val="FF0000"/>
                </a:solidFill>
              </a:rPr>
              <a:t>Results of the vote</a:t>
            </a:r>
          </a:p>
        </p:txBody>
      </p:sp>
      <p:sp>
        <p:nvSpPr>
          <p:cNvPr id="15" name="Rectangle 14">
            <a:extLst>
              <a:ext uri="{FF2B5EF4-FFF2-40B4-BE49-F238E27FC236}">
                <a16:creationId xmlns:a16="http://schemas.microsoft.com/office/drawing/2014/main" id="{463EEC44-1BA3-44ED-81FC-A644B04B2A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081528"/>
            <a:ext cx="128016"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aphicFrame>
        <p:nvGraphicFramePr>
          <p:cNvPr id="5" name="Content Placeholder 2">
            <a:extLst>
              <a:ext uri="{FF2B5EF4-FFF2-40B4-BE49-F238E27FC236}">
                <a16:creationId xmlns:a16="http://schemas.microsoft.com/office/drawing/2014/main" id="{DB156E03-FC13-D10B-A76A-C89A3EB88FC7}"/>
              </a:ext>
            </a:extLst>
          </p:cNvPr>
          <p:cNvGraphicFramePr>
            <a:graphicFrameLocks noGrp="1"/>
          </p:cNvGraphicFramePr>
          <p:nvPr>
            <p:ph idx="1"/>
            <p:extLst>
              <p:ext uri="{D42A27DB-BD31-4B8C-83A1-F6EECF244321}">
                <p14:modId xmlns:p14="http://schemas.microsoft.com/office/powerpoint/2010/main" val="1974479627"/>
              </p:ext>
            </p:extLst>
          </p:nvPr>
        </p:nvGraphicFramePr>
        <p:xfrm>
          <a:off x="5303520" y="676656"/>
          <a:ext cx="6364224" cy="551383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504896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5D7B76-0612-EDDB-0DE2-99FA228F3BFA}"/>
              </a:ext>
            </a:extLst>
          </p:cNvPr>
          <p:cNvSpPr>
            <a:spLocks noGrp="1"/>
          </p:cNvSpPr>
          <p:nvPr>
            <p:ph type="title"/>
          </p:nvPr>
        </p:nvSpPr>
        <p:spPr/>
        <p:txBody>
          <a:bodyPr>
            <a:normAutofit/>
          </a:bodyPr>
          <a:lstStyle/>
          <a:p>
            <a:pPr algn="ctr"/>
            <a:r>
              <a:rPr lang="en-GB" sz="6000" b="1" u="sng" dirty="0">
                <a:solidFill>
                  <a:srgbClr val="FF0000"/>
                </a:solidFill>
              </a:rPr>
              <a:t>Reflection time</a:t>
            </a:r>
          </a:p>
        </p:txBody>
      </p:sp>
      <p:sp useBgFill="1">
        <p:nvSpPr>
          <p:cNvPr id="3" name="Content Placeholder 2">
            <a:extLst>
              <a:ext uri="{FF2B5EF4-FFF2-40B4-BE49-F238E27FC236}">
                <a16:creationId xmlns:a16="http://schemas.microsoft.com/office/drawing/2014/main" id="{19995FE7-9F96-EEA8-397F-8A0B23E26836}"/>
              </a:ext>
            </a:extLst>
          </p:cNvPr>
          <p:cNvSpPr>
            <a:spLocks noGrp="1"/>
          </p:cNvSpPr>
          <p:nvPr>
            <p:ph idx="1"/>
          </p:nvPr>
        </p:nvSpPr>
        <p:spPr/>
        <p:txBody>
          <a:bodyPr>
            <a:normAutofit lnSpcReduction="10000"/>
          </a:bodyPr>
          <a:lstStyle/>
          <a:p>
            <a:pPr marL="0" indent="0">
              <a:buNone/>
            </a:pPr>
            <a:r>
              <a:rPr lang="en-GB" sz="4800" dirty="0"/>
              <a:t>Please take a moment to reflect on what we have spoken about and think about how you could make a change in your community, how important it is to be respectful that others might not have the same opinion as you, and how important it is to be heard in a democracy. </a:t>
            </a:r>
          </a:p>
          <a:p>
            <a:pPr marL="0" indent="0">
              <a:buNone/>
            </a:pPr>
            <a:endParaRPr lang="en-GB" dirty="0"/>
          </a:p>
          <a:p>
            <a:pPr marL="0" indent="0">
              <a:buNone/>
            </a:pPr>
            <a:endParaRPr lang="en-GB" dirty="0"/>
          </a:p>
        </p:txBody>
      </p:sp>
    </p:spTree>
    <p:extLst>
      <p:ext uri="{BB962C8B-B14F-4D97-AF65-F5344CB8AC3E}">
        <p14:creationId xmlns:p14="http://schemas.microsoft.com/office/powerpoint/2010/main" val="6616831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57B3C9-F230-7875-9722-1648E939F10D}"/>
              </a:ext>
            </a:extLst>
          </p:cNvPr>
          <p:cNvSpPr>
            <a:spLocks noGrp="1"/>
          </p:cNvSpPr>
          <p:nvPr>
            <p:ph type="title"/>
          </p:nvPr>
        </p:nvSpPr>
        <p:spPr/>
        <p:txBody>
          <a:bodyPr/>
          <a:lstStyle/>
          <a:p>
            <a:pPr algn="ctr"/>
            <a:r>
              <a:rPr lang="en-GB" b="1" u="sng" dirty="0"/>
              <a:t>Let us Pray</a:t>
            </a:r>
          </a:p>
        </p:txBody>
      </p:sp>
      <p:sp>
        <p:nvSpPr>
          <p:cNvPr id="3" name="Content Placeholder 2">
            <a:extLst>
              <a:ext uri="{FF2B5EF4-FFF2-40B4-BE49-F238E27FC236}">
                <a16:creationId xmlns:a16="http://schemas.microsoft.com/office/drawing/2014/main" id="{5BDAC46A-0D98-206A-AF0E-BF8ED2396E34}"/>
              </a:ext>
            </a:extLst>
          </p:cNvPr>
          <p:cNvSpPr>
            <a:spLocks noGrp="1"/>
          </p:cNvSpPr>
          <p:nvPr>
            <p:ph idx="1"/>
          </p:nvPr>
        </p:nvSpPr>
        <p:spPr/>
        <p:txBody>
          <a:bodyPr/>
          <a:lstStyle/>
          <a:p>
            <a:pPr marL="0" indent="0">
              <a:buNone/>
            </a:pPr>
            <a:r>
              <a:rPr lang="en-GB" dirty="0"/>
              <a:t>Dear God, please look after and guide all of the leaders in our country, our community and in our school.</a:t>
            </a:r>
          </a:p>
          <a:p>
            <a:pPr marL="0" indent="0">
              <a:buNone/>
            </a:pPr>
            <a:r>
              <a:rPr lang="en-GB" dirty="0"/>
              <a:t>Please give them wisdom to help them to make the right decisions for us all. </a:t>
            </a:r>
          </a:p>
          <a:p>
            <a:pPr marL="0" indent="0">
              <a:buNone/>
            </a:pPr>
            <a:r>
              <a:rPr lang="en-GB" dirty="0"/>
              <a:t>Please look after and guide all the people in our school and help us to make the right choices always.</a:t>
            </a:r>
          </a:p>
          <a:p>
            <a:pPr marL="0" indent="0">
              <a:buNone/>
            </a:pPr>
            <a:endParaRPr lang="en-GB" dirty="0"/>
          </a:p>
          <a:p>
            <a:pPr marL="0" indent="0">
              <a:buNone/>
            </a:pPr>
            <a:r>
              <a:rPr lang="en-GB" dirty="0"/>
              <a:t>In Jesus’ name,</a:t>
            </a:r>
          </a:p>
          <a:p>
            <a:pPr marL="0" indent="0">
              <a:buNone/>
            </a:pPr>
            <a:r>
              <a:rPr lang="en-GB" dirty="0"/>
              <a:t>Amen</a:t>
            </a:r>
          </a:p>
        </p:txBody>
      </p:sp>
    </p:spTree>
    <p:extLst>
      <p:ext uri="{BB962C8B-B14F-4D97-AF65-F5344CB8AC3E}">
        <p14:creationId xmlns:p14="http://schemas.microsoft.com/office/powerpoint/2010/main" val="343157247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D3BB7ACF-F9E9-3C26-BF22-3DAC92DADC46}"/>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178193704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8365D3033EC4F4B99C49ACA5E24D448" ma:contentTypeVersion="18" ma:contentTypeDescription="Create a new document." ma:contentTypeScope="" ma:versionID="54cd749758ace0c61f190718c5c5fe7b">
  <xsd:schema xmlns:xsd="http://www.w3.org/2001/XMLSchema" xmlns:xs="http://www.w3.org/2001/XMLSchema" xmlns:p="http://schemas.microsoft.com/office/2006/metadata/properties" xmlns:ns2="ac5c2849-74a1-46d7-ad44-587ab7d0a8b9" xmlns:ns3="898114dd-57b6-405e-b8e2-a460972b153a" targetNamespace="http://schemas.microsoft.com/office/2006/metadata/properties" ma:root="true" ma:fieldsID="ec50a9d689c12983b97bdb5faddefdb6" ns2:_="" ns3:_="">
    <xsd:import namespace="ac5c2849-74a1-46d7-ad44-587ab7d0a8b9"/>
    <xsd:import namespace="898114dd-57b6-405e-b8e2-a460972b153a"/>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DateTaken" minOccurs="0"/>
                <xsd:element ref="ns3:MediaLengthInSeconds" minOccurs="0"/>
                <xsd:element ref="ns3:MediaServiceAutoKeyPoints" minOccurs="0"/>
                <xsd:element ref="ns3:MediaServiceKeyPoints" minOccurs="0"/>
                <xsd:element ref="ns3:MediaServiceAutoTags" minOccurs="0"/>
                <xsd:element ref="ns3:MediaServiceOCR" minOccurs="0"/>
                <xsd:element ref="ns3:MediaServiceGenerationTime" minOccurs="0"/>
                <xsd:element ref="ns3:MediaServiceEventHashCode" minOccurs="0"/>
                <xsd:element ref="ns3:MediaServiceLocation" minOccurs="0"/>
                <xsd:element ref="ns3:lcf76f155ced4ddcb4097134ff3c332f" minOccurs="0"/>
                <xsd:element ref="ns2:TaxCatchAll" minOccurs="0"/>
                <xsd:element ref="ns3:MediaServiceDocTags" minOccurs="0"/>
                <xsd:element ref="ns3: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5c2849-74a1-46d7-ad44-587ab7d0a8b9"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04a58ce9-c97c-41d0-bfdb-c30342169baa}" ma:internalName="TaxCatchAll" ma:showField="CatchAllData" ma:web="ac5c2849-74a1-46d7-ad44-587ab7d0a8b9">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898114dd-57b6-405e-b8e2-a460972b153a"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LengthInSeconds" ma:index="13" nillable="true" ma:displayName="MediaLengthInSeconds" ma:hidden="true" ma:internalName="MediaLengthInSeconds" ma:readOnly="true">
      <xsd:simpleType>
        <xsd:restriction base="dms:Unknown"/>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AutoTags" ma:index="16" nillable="true" ma:displayName="Tags" ma:internalName="MediaServiceAutoTags"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element name="MediaServiceLocation" ma:index="20" nillable="true" ma:displayName="Location" ma:internalName="MediaServiceLocation" ma:readOnly="true">
      <xsd:simpleType>
        <xsd:restriction base="dms:Text"/>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f490830b-6321-4205-8fd0-8a030ac599f7" ma:termSetId="09814cd3-568e-fe90-9814-8d621ff8fb84" ma:anchorId="fba54fb3-c3e1-fe81-a776-ca4b69148c4d" ma:open="true" ma:isKeyword="false">
      <xsd:complexType>
        <xsd:sequence>
          <xsd:element ref="pc:Terms" minOccurs="0" maxOccurs="1"/>
        </xsd:sequence>
      </xsd:complexType>
    </xsd:element>
    <xsd:element name="MediaServiceDocTags" ma:index="24" nillable="true" ma:displayName="MediaServiceDocTags" ma:hidden="true" ma:internalName="MediaServiceDocTags" ma:readOnly="true">
      <xsd:simpleType>
        <xsd:restriction base="dms:Note"/>
      </xsd:simpleType>
    </xsd:element>
    <xsd:element name="MediaServiceObjectDetectorVersions" ma:index="25" nillable="true" ma:displayName="MediaServiceObjectDetectorVersions" ma:description="" ma:hidden="true" ma:indexed="true" ma:internalName="MediaServiceObjectDetectorVersions"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SharedWithUsers xmlns="ac5c2849-74a1-46d7-ad44-587ab7d0a8b9">
      <UserInfo>
        <DisplayName>Taylor, Oliver</DisplayName>
        <AccountId>2462</AccountId>
        <AccountType/>
      </UserInfo>
    </SharedWithUsers>
    <lcf76f155ced4ddcb4097134ff3c332f xmlns="898114dd-57b6-405e-b8e2-a460972b153a">
      <Terms xmlns="http://schemas.microsoft.com/office/infopath/2007/PartnerControls"/>
    </lcf76f155ced4ddcb4097134ff3c332f>
    <TaxCatchAll xmlns="ac5c2849-74a1-46d7-ad44-587ab7d0a8b9"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E921995F-EFCE-4414-B58D-6107F6D4C6C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c5c2849-74a1-46d7-ad44-587ab7d0a8b9"/>
    <ds:schemaRef ds:uri="898114dd-57b6-405e-b8e2-a460972b153a"/>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DD9149B-07BE-4A47-93FB-F5BE4E09A58C}">
  <ds:schemaRefs>
    <ds:schemaRef ds:uri="898114dd-57b6-405e-b8e2-a460972b153a"/>
    <ds:schemaRef ds:uri="http://schemas.microsoft.com/office/2006/documentManagement/types"/>
    <ds:schemaRef ds:uri="http://purl.org/dc/dcmitype/"/>
    <ds:schemaRef ds:uri="http://purl.org/dc/terms/"/>
    <ds:schemaRef ds:uri="http://www.w3.org/XML/1998/namespace"/>
    <ds:schemaRef ds:uri="ac5c2849-74a1-46d7-ad44-587ab7d0a8b9"/>
    <ds:schemaRef ds:uri="http://purl.org/dc/elements/1.1/"/>
    <ds:schemaRef ds:uri="http://schemas.microsoft.com/office/infopath/2007/PartnerControls"/>
    <ds:schemaRef ds:uri="http://schemas.openxmlformats.org/package/2006/metadata/core-properties"/>
    <ds:schemaRef ds:uri="http://schemas.microsoft.com/office/2006/metadata/properties"/>
  </ds:schemaRefs>
</ds:datastoreItem>
</file>

<file path=customXml/itemProps3.xml><?xml version="1.0" encoding="utf-8"?>
<ds:datastoreItem xmlns:ds="http://schemas.openxmlformats.org/officeDocument/2006/customXml" ds:itemID="{1BB04D8C-B8E5-43A8-B8A2-7F185C9EE86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TM03457444[[fn=Basis]]</Template>
  <TotalTime>1453</TotalTime>
  <Words>884</Words>
  <Application>Microsoft Office PowerPoint</Application>
  <PresentationFormat>Widescreen</PresentationFormat>
  <Paragraphs>93</Paragraphs>
  <Slides>21</Slides>
  <Notes>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21</vt:i4>
      </vt:variant>
    </vt:vector>
  </HeadingPairs>
  <TitlesOfParts>
    <vt:vector size="26" baseType="lpstr">
      <vt:lpstr>Arial</vt:lpstr>
      <vt:lpstr>Calibri</vt:lpstr>
      <vt:lpstr>Calibri Light</vt:lpstr>
      <vt:lpstr>Ink Free</vt:lpstr>
      <vt:lpstr>Office Theme</vt:lpstr>
      <vt:lpstr>PowerPoint Presentation</vt:lpstr>
      <vt:lpstr>PowerPoint Presentation</vt:lpstr>
      <vt:lpstr>Parliament Week </vt:lpstr>
      <vt:lpstr>Who is who…</vt:lpstr>
      <vt:lpstr>This is Rachel on her visit to our school with Mrs Esplin and Ember-Rose, who had applied to be Leeds  Children’s Mayor.</vt:lpstr>
      <vt:lpstr>This is Rachel meeting with our ‘old’ school councillors</vt:lpstr>
      <vt:lpstr>We asked Rachel lots of questions about her job as our MP and also her job in Government.  The big question we asked was how she was going to help children to learn in school – how would she  make sure that there was enough money so that we can learn, enough money so that we have a safe school, with enough staff, enough books and pencils, and enough money so that we can go on trips and residentials so we can have fun in school and out of school.  Rachel told us she would pass our questions on to the person in Government who looks after education. She did explain some of the ways she is using her voice to get more money to fund education.   </vt:lpstr>
      <vt:lpstr>Rachel was very interested in our own School Council, and hearing about our campaign for a crossing outside school. </vt:lpstr>
      <vt:lpstr>She listened as we told her about our Brightening Bramley campaign, planting flowers and bulbs outside school. She was very impressed. </vt:lpstr>
      <vt:lpstr>The Summit</vt:lpstr>
      <vt:lpstr>Our School Council Meeting</vt:lpstr>
      <vt:lpstr>Sports and health</vt:lpstr>
      <vt:lpstr>Arts and crafts </vt:lpstr>
      <vt:lpstr>Music and performing arts</vt:lpstr>
      <vt:lpstr>Where do you come in?</vt:lpstr>
      <vt:lpstr>This is what your voting slip looks like.  The vote ends at 12 noon on Friday 8th November. (You can only vote for 1)</vt:lpstr>
      <vt:lpstr>Voting</vt:lpstr>
      <vt:lpstr>Results of the vote</vt:lpstr>
      <vt:lpstr>Reflection time</vt:lpstr>
      <vt:lpstr>Let us Pray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Inner West Youth Voice Summit</dc:title>
  <dc:creator>Alderson, Emily</dc:creator>
  <cp:lastModifiedBy>Loraine Lambert</cp:lastModifiedBy>
  <cp:revision>59</cp:revision>
  <cp:lastPrinted>2024-11-04T13:46:39Z</cp:lastPrinted>
  <dcterms:created xsi:type="dcterms:W3CDTF">2022-08-30T12:24:26Z</dcterms:created>
  <dcterms:modified xsi:type="dcterms:W3CDTF">2024-11-04T14:29:06Z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0x010100A8365D3033EC4F4B99C49ACA5E24D448</vt:lpwstr>
  </property>
</Properties>
</file>