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CC6402A-54E4-43A7-B85B-02D1DAEBCC3F}" v="64" dt="2022-01-04T18:36:16.06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100" d="100"/>
          <a:sy n="100" d="100"/>
        </p:scale>
        <p:origin x="30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Garner" userId="e8164cee-c2cf-4c75-9b32-dac81fd3c1ed" providerId="ADAL" clId="{2CC6402A-54E4-43A7-B85B-02D1DAEBCC3F}"/>
    <pc:docChg chg="undo custSel modSld">
      <pc:chgData name="Laura Garner" userId="e8164cee-c2cf-4c75-9b32-dac81fd3c1ed" providerId="ADAL" clId="{2CC6402A-54E4-43A7-B85B-02D1DAEBCC3F}" dt="2022-01-04T18:36:58.291" v="1643" actId="20577"/>
      <pc:docMkLst>
        <pc:docMk/>
      </pc:docMkLst>
      <pc:sldChg chg="addSp delSp modSp mod">
        <pc:chgData name="Laura Garner" userId="e8164cee-c2cf-4c75-9b32-dac81fd3c1ed" providerId="ADAL" clId="{2CC6402A-54E4-43A7-B85B-02D1DAEBCC3F}" dt="2022-01-04T18:36:58.291" v="1643" actId="20577"/>
        <pc:sldMkLst>
          <pc:docMk/>
          <pc:sldMk cId="760472246" sldId="256"/>
        </pc:sldMkLst>
        <pc:spChg chg="mod">
          <ac:chgData name="Laura Garner" userId="e8164cee-c2cf-4c75-9b32-dac81fd3c1ed" providerId="ADAL" clId="{2CC6402A-54E4-43A7-B85B-02D1DAEBCC3F}" dt="2022-01-04T18:33:45.401" v="1593" actId="20577"/>
          <ac:spMkLst>
            <pc:docMk/>
            <pc:sldMk cId="760472246" sldId="256"/>
            <ac:spMk id="6" creationId="{A8E47737-F9B1-4208-B5C1-8F848E471585}"/>
          </ac:spMkLst>
        </pc:spChg>
        <pc:spChg chg="add mod">
          <ac:chgData name="Laura Garner" userId="e8164cee-c2cf-4c75-9b32-dac81fd3c1ed" providerId="ADAL" clId="{2CC6402A-54E4-43A7-B85B-02D1DAEBCC3F}" dt="2022-01-04T18:26:33.956" v="1495" actId="208"/>
          <ac:spMkLst>
            <pc:docMk/>
            <pc:sldMk cId="760472246" sldId="256"/>
            <ac:spMk id="15" creationId="{A7323B89-63E7-470E-9839-395513E953A9}"/>
          </ac:spMkLst>
        </pc:spChg>
        <pc:spChg chg="mod">
          <ac:chgData name="Laura Garner" userId="e8164cee-c2cf-4c75-9b32-dac81fd3c1ed" providerId="ADAL" clId="{2CC6402A-54E4-43A7-B85B-02D1DAEBCC3F}" dt="2022-01-04T18:33:38.863" v="1589" actId="14100"/>
          <ac:spMkLst>
            <pc:docMk/>
            <pc:sldMk cId="760472246" sldId="256"/>
            <ac:spMk id="22" creationId="{3C7FC196-C9B6-4F85-8C48-8D2AF1AA7C30}"/>
          </ac:spMkLst>
        </pc:spChg>
        <pc:spChg chg="mod">
          <ac:chgData name="Laura Garner" userId="e8164cee-c2cf-4c75-9b32-dac81fd3c1ed" providerId="ADAL" clId="{2CC6402A-54E4-43A7-B85B-02D1DAEBCC3F}" dt="2022-01-04T18:32:19.915" v="1562" actId="14100"/>
          <ac:spMkLst>
            <pc:docMk/>
            <pc:sldMk cId="760472246" sldId="256"/>
            <ac:spMk id="24" creationId="{5310FC3A-A311-4BFF-B6EA-2DA63472AE57}"/>
          </ac:spMkLst>
        </pc:spChg>
        <pc:spChg chg="add mod">
          <ac:chgData name="Laura Garner" userId="e8164cee-c2cf-4c75-9b32-dac81fd3c1ed" providerId="ADAL" clId="{2CC6402A-54E4-43A7-B85B-02D1DAEBCC3F}" dt="2022-01-04T18:26:33.190" v="1494" actId="208"/>
          <ac:spMkLst>
            <pc:docMk/>
            <pc:sldMk cId="760472246" sldId="256"/>
            <ac:spMk id="25" creationId="{45C415CF-DE1E-4AEC-8E1E-6EB6A6FF5F44}"/>
          </ac:spMkLst>
        </pc:spChg>
        <pc:spChg chg="add mod">
          <ac:chgData name="Laura Garner" userId="e8164cee-c2cf-4c75-9b32-dac81fd3c1ed" providerId="ADAL" clId="{2CC6402A-54E4-43A7-B85B-02D1DAEBCC3F}" dt="2022-01-04T18:35:05.771" v="1617" actId="1076"/>
          <ac:spMkLst>
            <pc:docMk/>
            <pc:sldMk cId="760472246" sldId="256"/>
            <ac:spMk id="26" creationId="{11059809-208B-4D59-9C30-5DC33DD0F0EB}"/>
          </ac:spMkLst>
        </pc:spChg>
        <pc:spChg chg="add mod">
          <ac:chgData name="Laura Garner" userId="e8164cee-c2cf-4c75-9b32-dac81fd3c1ed" providerId="ADAL" clId="{2CC6402A-54E4-43A7-B85B-02D1DAEBCC3F}" dt="2022-01-04T18:31:45.998" v="1545" actId="1076"/>
          <ac:spMkLst>
            <pc:docMk/>
            <pc:sldMk cId="760472246" sldId="256"/>
            <ac:spMk id="28" creationId="{17921373-FA1C-4E16-B859-C58BD7C70321}"/>
          </ac:spMkLst>
        </pc:spChg>
        <pc:spChg chg="add mod">
          <ac:chgData name="Laura Garner" userId="e8164cee-c2cf-4c75-9b32-dac81fd3c1ed" providerId="ADAL" clId="{2CC6402A-54E4-43A7-B85B-02D1DAEBCC3F}" dt="2022-01-04T18:31:48.541" v="1546" actId="1076"/>
          <ac:spMkLst>
            <pc:docMk/>
            <pc:sldMk cId="760472246" sldId="256"/>
            <ac:spMk id="29" creationId="{EE5BD03C-260B-4341-BB3F-BFEE175D0AE0}"/>
          </ac:spMkLst>
        </pc:spChg>
        <pc:spChg chg="add mod">
          <ac:chgData name="Laura Garner" userId="e8164cee-c2cf-4c75-9b32-dac81fd3c1ed" providerId="ADAL" clId="{2CC6402A-54E4-43A7-B85B-02D1DAEBCC3F}" dt="2022-01-04T18:36:58.291" v="1643" actId="20577"/>
          <ac:spMkLst>
            <pc:docMk/>
            <pc:sldMk cId="760472246" sldId="256"/>
            <ac:spMk id="31" creationId="{02586DBE-70A8-49E1-811D-D4217027CBD8}"/>
          </ac:spMkLst>
        </pc:spChg>
        <pc:spChg chg="add mod">
          <ac:chgData name="Laura Garner" userId="e8164cee-c2cf-4c75-9b32-dac81fd3c1ed" providerId="ADAL" clId="{2CC6402A-54E4-43A7-B85B-02D1DAEBCC3F}" dt="2022-01-04T18:32:58.813" v="1572" actId="1076"/>
          <ac:spMkLst>
            <pc:docMk/>
            <pc:sldMk cId="760472246" sldId="256"/>
            <ac:spMk id="34" creationId="{1B431B55-05B5-4FC9-A7A4-0CA39110F7B2}"/>
          </ac:spMkLst>
        </pc:spChg>
        <pc:spChg chg="add mod">
          <ac:chgData name="Laura Garner" userId="e8164cee-c2cf-4c75-9b32-dac81fd3c1ed" providerId="ADAL" clId="{2CC6402A-54E4-43A7-B85B-02D1DAEBCC3F}" dt="2022-01-04T18:35:25.322" v="1625" actId="1076"/>
          <ac:spMkLst>
            <pc:docMk/>
            <pc:sldMk cId="760472246" sldId="256"/>
            <ac:spMk id="35" creationId="{26F63816-E55B-4310-840D-BAC58070E743}"/>
          </ac:spMkLst>
        </pc:spChg>
        <pc:spChg chg="add mod">
          <ac:chgData name="Laura Garner" userId="e8164cee-c2cf-4c75-9b32-dac81fd3c1ed" providerId="ADAL" clId="{2CC6402A-54E4-43A7-B85B-02D1DAEBCC3F}" dt="2022-01-04T18:34:21.659" v="1604" actId="1076"/>
          <ac:spMkLst>
            <pc:docMk/>
            <pc:sldMk cId="760472246" sldId="256"/>
            <ac:spMk id="36" creationId="{D0736303-7005-4F42-B421-59FB26E95ED6}"/>
          </ac:spMkLst>
        </pc:spChg>
        <pc:spChg chg="add mod">
          <ac:chgData name="Laura Garner" userId="e8164cee-c2cf-4c75-9b32-dac81fd3c1ed" providerId="ADAL" clId="{2CC6402A-54E4-43A7-B85B-02D1DAEBCC3F}" dt="2022-01-04T18:34:31.731" v="1607" actId="1076"/>
          <ac:spMkLst>
            <pc:docMk/>
            <pc:sldMk cId="760472246" sldId="256"/>
            <ac:spMk id="37" creationId="{82928DD9-D84E-4E2A-9C32-32735A70D804}"/>
          </ac:spMkLst>
        </pc:spChg>
        <pc:spChg chg="add mod">
          <ac:chgData name="Laura Garner" userId="e8164cee-c2cf-4c75-9b32-dac81fd3c1ed" providerId="ADAL" clId="{2CC6402A-54E4-43A7-B85B-02D1DAEBCC3F}" dt="2022-01-04T18:34:28.227" v="1606" actId="1076"/>
          <ac:spMkLst>
            <pc:docMk/>
            <pc:sldMk cId="760472246" sldId="256"/>
            <ac:spMk id="38" creationId="{0546333A-835A-4046-8019-D19D229B0491}"/>
          </ac:spMkLst>
        </pc:spChg>
        <pc:spChg chg="add mod">
          <ac:chgData name="Laura Garner" userId="e8164cee-c2cf-4c75-9b32-dac81fd3c1ed" providerId="ADAL" clId="{2CC6402A-54E4-43A7-B85B-02D1DAEBCC3F}" dt="2022-01-04T18:35:08.415" v="1618" actId="1076"/>
          <ac:spMkLst>
            <pc:docMk/>
            <pc:sldMk cId="760472246" sldId="256"/>
            <ac:spMk id="39" creationId="{CA2A40A6-1F99-4FF5-A599-25503D140589}"/>
          </ac:spMkLst>
        </pc:spChg>
        <pc:spChg chg="add mod">
          <ac:chgData name="Laura Garner" userId="e8164cee-c2cf-4c75-9b32-dac81fd3c1ed" providerId="ADAL" clId="{2CC6402A-54E4-43A7-B85B-02D1DAEBCC3F}" dt="2022-01-04T18:34:16.482" v="1603" actId="1076"/>
          <ac:spMkLst>
            <pc:docMk/>
            <pc:sldMk cId="760472246" sldId="256"/>
            <ac:spMk id="40" creationId="{938C44FC-EF55-489D-A458-AC7861D03F1E}"/>
          </ac:spMkLst>
        </pc:spChg>
        <pc:spChg chg="add mod">
          <ac:chgData name="Laura Garner" userId="e8164cee-c2cf-4c75-9b32-dac81fd3c1ed" providerId="ADAL" clId="{2CC6402A-54E4-43A7-B85B-02D1DAEBCC3F}" dt="2022-01-04T18:34:11.668" v="1601" actId="1076"/>
          <ac:spMkLst>
            <pc:docMk/>
            <pc:sldMk cId="760472246" sldId="256"/>
            <ac:spMk id="41" creationId="{38757530-7511-48D9-B430-DEA498751536}"/>
          </ac:spMkLst>
        </pc:spChg>
        <pc:spChg chg="add mod">
          <ac:chgData name="Laura Garner" userId="e8164cee-c2cf-4c75-9b32-dac81fd3c1ed" providerId="ADAL" clId="{2CC6402A-54E4-43A7-B85B-02D1DAEBCC3F}" dt="2022-01-04T18:35:59.473" v="1635" actId="1076"/>
          <ac:spMkLst>
            <pc:docMk/>
            <pc:sldMk cId="760472246" sldId="256"/>
            <ac:spMk id="42" creationId="{0AC98355-84F6-4D22-A16B-6870EA3E3CE5}"/>
          </ac:spMkLst>
        </pc:spChg>
        <pc:spChg chg="add del mod">
          <ac:chgData name="Laura Garner" userId="e8164cee-c2cf-4c75-9b32-dac81fd3c1ed" providerId="ADAL" clId="{2CC6402A-54E4-43A7-B85B-02D1DAEBCC3F}" dt="2022-01-04T18:30:58.435" v="1533" actId="478"/>
          <ac:spMkLst>
            <pc:docMk/>
            <pc:sldMk cId="760472246" sldId="256"/>
            <ac:spMk id="43" creationId="{6F141792-6DA6-4566-889F-C657BC2164EA}"/>
          </ac:spMkLst>
        </pc:spChg>
        <pc:spChg chg="add del mod">
          <ac:chgData name="Laura Garner" userId="e8164cee-c2cf-4c75-9b32-dac81fd3c1ed" providerId="ADAL" clId="{2CC6402A-54E4-43A7-B85B-02D1DAEBCC3F}" dt="2022-01-04T18:31:09.646" v="1535" actId="478"/>
          <ac:spMkLst>
            <pc:docMk/>
            <pc:sldMk cId="760472246" sldId="256"/>
            <ac:spMk id="44" creationId="{39ABB0ED-00A8-464D-AF75-8FB0F711BEF7}"/>
          </ac:spMkLst>
        </pc:spChg>
        <pc:spChg chg="add mod">
          <ac:chgData name="Laura Garner" userId="e8164cee-c2cf-4c75-9b32-dac81fd3c1ed" providerId="ADAL" clId="{2CC6402A-54E4-43A7-B85B-02D1DAEBCC3F}" dt="2022-01-04T18:34:14" v="1602" actId="1076"/>
          <ac:spMkLst>
            <pc:docMk/>
            <pc:sldMk cId="760472246" sldId="256"/>
            <ac:spMk id="45" creationId="{1FDFABA2-C574-4B21-AA6D-BCE57E7EC25E}"/>
          </ac:spMkLst>
        </pc:spChg>
        <pc:spChg chg="add del mod">
          <ac:chgData name="Laura Garner" userId="e8164cee-c2cf-4c75-9b32-dac81fd3c1ed" providerId="ADAL" clId="{2CC6402A-54E4-43A7-B85B-02D1DAEBCC3F}" dt="2022-01-04T18:32:50.137" v="1570" actId="1076"/>
          <ac:spMkLst>
            <pc:docMk/>
            <pc:sldMk cId="760472246" sldId="256"/>
            <ac:spMk id="46" creationId="{D9CC1225-1BE5-4755-914C-F74439F958F1}"/>
          </ac:spMkLst>
        </pc:spChg>
        <pc:spChg chg="add mod">
          <ac:chgData name="Laura Garner" userId="e8164cee-c2cf-4c75-9b32-dac81fd3c1ed" providerId="ADAL" clId="{2CC6402A-54E4-43A7-B85B-02D1DAEBCC3F}" dt="2022-01-04T18:34:08.541" v="1600" actId="1076"/>
          <ac:spMkLst>
            <pc:docMk/>
            <pc:sldMk cId="760472246" sldId="256"/>
            <ac:spMk id="47" creationId="{38CD2CD2-CC9E-4E43-A355-F2C83D42A381}"/>
          </ac:spMkLst>
        </pc:spChg>
        <pc:spChg chg="add mod">
          <ac:chgData name="Laura Garner" userId="e8164cee-c2cf-4c75-9b32-dac81fd3c1ed" providerId="ADAL" clId="{2CC6402A-54E4-43A7-B85B-02D1DAEBCC3F}" dt="2022-01-04T18:33:41.693" v="1590" actId="1076"/>
          <ac:spMkLst>
            <pc:docMk/>
            <pc:sldMk cId="760472246" sldId="256"/>
            <ac:spMk id="48" creationId="{0FE973D4-57F6-4853-A676-B0E6D15DFA95}"/>
          </ac:spMkLst>
        </pc:spChg>
        <pc:spChg chg="add mod">
          <ac:chgData name="Laura Garner" userId="e8164cee-c2cf-4c75-9b32-dac81fd3c1ed" providerId="ADAL" clId="{2CC6402A-54E4-43A7-B85B-02D1DAEBCC3F}" dt="2022-01-04T18:36:22.777" v="1642" actId="1076"/>
          <ac:spMkLst>
            <pc:docMk/>
            <pc:sldMk cId="760472246" sldId="256"/>
            <ac:spMk id="49" creationId="{AD2A5072-5EF3-4C39-89AF-FC13421A57EC}"/>
          </ac:spMkLst>
        </pc:spChg>
        <pc:graphicFrameChg chg="del">
          <ac:chgData name="Laura Garner" userId="e8164cee-c2cf-4c75-9b32-dac81fd3c1ed" providerId="ADAL" clId="{2CC6402A-54E4-43A7-B85B-02D1DAEBCC3F}" dt="2022-01-04T17:16:02.863" v="0" actId="478"/>
          <ac:graphicFrameMkLst>
            <pc:docMk/>
            <pc:sldMk cId="760472246" sldId="256"/>
            <ac:graphicFrameMk id="2" creationId="{5520E208-9FEC-47DC-8EB1-4723A44CF99F}"/>
          </ac:graphicFrameMkLst>
        </pc:graphicFrameChg>
        <pc:graphicFrameChg chg="mod modGraphic">
          <ac:chgData name="Laura Garner" userId="e8164cee-c2cf-4c75-9b32-dac81fd3c1ed" providerId="ADAL" clId="{2CC6402A-54E4-43A7-B85B-02D1DAEBCC3F}" dt="2022-01-04T18:16:24.376" v="1135" actId="20577"/>
          <ac:graphicFrameMkLst>
            <pc:docMk/>
            <pc:sldMk cId="760472246" sldId="256"/>
            <ac:graphicFrameMk id="27" creationId="{3F6454A0-C8E9-4F28-AC29-E5410E28BD25}"/>
          </ac:graphicFrameMkLst>
        </pc:graphicFrameChg>
        <pc:graphicFrameChg chg="add del mod modGraphic">
          <ac:chgData name="Laura Garner" userId="e8164cee-c2cf-4c75-9b32-dac81fd3c1ed" providerId="ADAL" clId="{2CC6402A-54E4-43A7-B85B-02D1DAEBCC3F}" dt="2022-01-04T17:55:25.011" v="852" actId="20577"/>
          <ac:graphicFrameMkLst>
            <pc:docMk/>
            <pc:sldMk cId="760472246" sldId="256"/>
            <ac:graphicFrameMk id="30" creationId="{6EEC000F-2683-41AB-BEEB-AE7FF5DDB832}"/>
          </ac:graphicFrameMkLst>
        </pc:graphicFrameChg>
        <pc:graphicFrameChg chg="mod modGraphic">
          <ac:chgData name="Laura Garner" userId="e8164cee-c2cf-4c75-9b32-dac81fd3c1ed" providerId="ADAL" clId="{2CC6402A-54E4-43A7-B85B-02D1DAEBCC3F}" dt="2022-01-04T18:00:27.920" v="859" actId="14100"/>
          <ac:graphicFrameMkLst>
            <pc:docMk/>
            <pc:sldMk cId="760472246" sldId="256"/>
            <ac:graphicFrameMk id="32" creationId="{75B73B06-C3BE-45FF-BD68-6EA6F526C1AF}"/>
          </ac:graphicFrameMkLst>
        </pc:graphicFrameChg>
        <pc:picChg chg="add mod">
          <ac:chgData name="Laura Garner" userId="e8164cee-c2cf-4c75-9b32-dac81fd3c1ed" providerId="ADAL" clId="{2CC6402A-54E4-43A7-B85B-02D1DAEBCC3F}" dt="2022-01-04T18:01:49.502" v="873" actId="1076"/>
          <ac:picMkLst>
            <pc:docMk/>
            <pc:sldMk cId="760472246" sldId="256"/>
            <ac:picMk id="8" creationId="{D97C9A07-D0D1-4368-AA7F-5D58CE083C01}"/>
          </ac:picMkLst>
        </pc:picChg>
        <pc:picChg chg="add del mod">
          <ac:chgData name="Laura Garner" userId="e8164cee-c2cf-4c75-9b32-dac81fd3c1ed" providerId="ADAL" clId="{2CC6402A-54E4-43A7-B85B-02D1DAEBCC3F}" dt="2022-01-04T17:33:44.803" v="182" actId="478"/>
          <ac:picMkLst>
            <pc:docMk/>
            <pc:sldMk cId="760472246" sldId="256"/>
            <ac:picMk id="11" creationId="{0C4419E8-9AEA-4DFA-AA02-3E7BC688D0B4}"/>
          </ac:picMkLst>
        </pc:picChg>
        <pc:picChg chg="add mod">
          <ac:chgData name="Laura Garner" userId="e8164cee-c2cf-4c75-9b32-dac81fd3c1ed" providerId="ADAL" clId="{2CC6402A-54E4-43A7-B85B-02D1DAEBCC3F}" dt="2022-01-04T18:00:32.078" v="861" actId="1076"/>
          <ac:picMkLst>
            <pc:docMk/>
            <pc:sldMk cId="760472246" sldId="256"/>
            <ac:picMk id="13" creationId="{DBBE18AA-C75D-48F2-AC53-938E451760C5}"/>
          </ac:picMkLst>
        </pc:picChg>
        <pc:picChg chg="add mod">
          <ac:chgData name="Laura Garner" userId="e8164cee-c2cf-4c75-9b32-dac81fd3c1ed" providerId="ADAL" clId="{2CC6402A-54E4-43A7-B85B-02D1DAEBCC3F}" dt="2022-01-04T18:01:53.778" v="875" actId="1076"/>
          <ac:picMkLst>
            <pc:docMk/>
            <pc:sldMk cId="760472246" sldId="256"/>
            <ac:picMk id="1026" creationId="{FF109298-D6BC-4602-A4FE-684717397918}"/>
          </ac:picMkLst>
        </pc:picChg>
        <pc:cxnChg chg="mod">
          <ac:chgData name="Laura Garner" userId="e8164cee-c2cf-4c75-9b32-dac81fd3c1ed" providerId="ADAL" clId="{2CC6402A-54E4-43A7-B85B-02D1DAEBCC3F}" dt="2022-01-04T18:32:22.555" v="1563" actId="1076"/>
          <ac:cxnSpMkLst>
            <pc:docMk/>
            <pc:sldMk cId="760472246" sldId="256"/>
            <ac:cxnSpMk id="23" creationId="{CC29FAC9-D436-43F6-AAD0-B035EC552280}"/>
          </ac:cxnSpMkLst>
        </pc:cxnChg>
        <pc:cxnChg chg="add mod">
          <ac:chgData name="Laura Garner" userId="e8164cee-c2cf-4c75-9b32-dac81fd3c1ed" providerId="ADAL" clId="{2CC6402A-54E4-43A7-B85B-02D1DAEBCC3F}" dt="2022-01-04T18:34:47.955" v="1611" actId="1076"/>
          <ac:cxnSpMkLst>
            <pc:docMk/>
            <pc:sldMk cId="760472246" sldId="256"/>
            <ac:cxnSpMk id="50" creationId="{C05B289C-E8C7-48AC-AA5C-900250B6128A}"/>
          </ac:cxnSpMkLst>
        </pc:cxnChg>
        <pc:cxnChg chg="add mod">
          <ac:chgData name="Laura Garner" userId="e8164cee-c2cf-4c75-9b32-dac81fd3c1ed" providerId="ADAL" clId="{2CC6402A-54E4-43A7-B85B-02D1DAEBCC3F}" dt="2022-01-04T18:34:53.916" v="1613" actId="1076"/>
          <ac:cxnSpMkLst>
            <pc:docMk/>
            <pc:sldMk cId="760472246" sldId="256"/>
            <ac:cxnSpMk id="51" creationId="{44EE0B89-3416-4F58-80AF-B502D2227737}"/>
          </ac:cxnSpMkLst>
        </pc:cxnChg>
        <pc:cxnChg chg="add mod">
          <ac:chgData name="Laura Garner" userId="e8164cee-c2cf-4c75-9b32-dac81fd3c1ed" providerId="ADAL" clId="{2CC6402A-54E4-43A7-B85B-02D1DAEBCC3F}" dt="2022-01-04T18:35:00.834" v="1615" actId="1076"/>
          <ac:cxnSpMkLst>
            <pc:docMk/>
            <pc:sldMk cId="760472246" sldId="256"/>
            <ac:cxnSpMk id="52" creationId="{1E3162C9-2EB8-431F-A8AB-55F955E10DE9}"/>
          </ac:cxnSpMkLst>
        </pc:cxnChg>
        <pc:cxnChg chg="add mod">
          <ac:chgData name="Laura Garner" userId="e8164cee-c2cf-4c75-9b32-dac81fd3c1ed" providerId="ADAL" clId="{2CC6402A-54E4-43A7-B85B-02D1DAEBCC3F}" dt="2022-01-04T18:35:30.447" v="1627" actId="1076"/>
          <ac:cxnSpMkLst>
            <pc:docMk/>
            <pc:sldMk cId="760472246" sldId="256"/>
            <ac:cxnSpMk id="53" creationId="{F67261D5-98C7-4D8E-9A3D-20B4B4756378}"/>
          </ac:cxnSpMkLst>
        </pc:cxnChg>
        <pc:cxnChg chg="add mod">
          <ac:chgData name="Laura Garner" userId="e8164cee-c2cf-4c75-9b32-dac81fd3c1ed" providerId="ADAL" clId="{2CC6402A-54E4-43A7-B85B-02D1DAEBCC3F}" dt="2022-01-04T18:35:27.778" v="1626" actId="1076"/>
          <ac:cxnSpMkLst>
            <pc:docMk/>
            <pc:sldMk cId="760472246" sldId="256"/>
            <ac:cxnSpMk id="54" creationId="{8C94D79E-5FC2-4197-B044-F88088163294}"/>
          </ac:cxnSpMkLst>
        </pc:cxnChg>
        <pc:cxnChg chg="add mod">
          <ac:chgData name="Laura Garner" userId="e8164cee-c2cf-4c75-9b32-dac81fd3c1ed" providerId="ADAL" clId="{2CC6402A-54E4-43A7-B85B-02D1DAEBCC3F}" dt="2022-01-04T18:36:10.484" v="1638" actId="1076"/>
          <ac:cxnSpMkLst>
            <pc:docMk/>
            <pc:sldMk cId="760472246" sldId="256"/>
            <ac:cxnSpMk id="55" creationId="{837F4928-E16B-4A6A-9FF6-0AADB5C0A029}"/>
          </ac:cxnSpMkLst>
        </pc:cxnChg>
        <pc:cxnChg chg="add mod">
          <ac:chgData name="Laura Garner" userId="e8164cee-c2cf-4c75-9b32-dac81fd3c1ed" providerId="ADAL" clId="{2CC6402A-54E4-43A7-B85B-02D1DAEBCC3F}" dt="2022-01-04T18:36:13.178" v="1639" actId="1076"/>
          <ac:cxnSpMkLst>
            <pc:docMk/>
            <pc:sldMk cId="760472246" sldId="256"/>
            <ac:cxnSpMk id="56" creationId="{F5749342-2E85-49DA-96EA-7CEC4FF9A335}"/>
          </ac:cxnSpMkLst>
        </pc:cxnChg>
        <pc:cxnChg chg="add mod">
          <ac:chgData name="Laura Garner" userId="e8164cee-c2cf-4c75-9b32-dac81fd3c1ed" providerId="ADAL" clId="{2CC6402A-54E4-43A7-B85B-02D1DAEBCC3F}" dt="2022-01-04T18:36:06.933" v="1637" actId="1076"/>
          <ac:cxnSpMkLst>
            <pc:docMk/>
            <pc:sldMk cId="760472246" sldId="256"/>
            <ac:cxnSpMk id="57" creationId="{F97C1CB0-6B4D-4CFD-BD06-521EB54798E4}"/>
          </ac:cxnSpMkLst>
        </pc:cxnChg>
        <pc:cxnChg chg="add mod">
          <ac:chgData name="Laura Garner" userId="e8164cee-c2cf-4c75-9b32-dac81fd3c1ed" providerId="ADAL" clId="{2CC6402A-54E4-43A7-B85B-02D1DAEBCC3F}" dt="2022-01-04T18:36:02.204" v="1636" actId="1076"/>
          <ac:cxnSpMkLst>
            <pc:docMk/>
            <pc:sldMk cId="760472246" sldId="256"/>
            <ac:cxnSpMk id="58" creationId="{9EFD86F2-83E9-4711-B01F-711CA33C462D}"/>
          </ac:cxnSpMkLst>
        </pc:cxnChg>
        <pc:cxnChg chg="add mod">
          <ac:chgData name="Laura Garner" userId="e8164cee-c2cf-4c75-9b32-dac81fd3c1ed" providerId="ADAL" clId="{2CC6402A-54E4-43A7-B85B-02D1DAEBCC3F}" dt="2022-01-04T18:36:19.312" v="1641" actId="1076"/>
          <ac:cxnSpMkLst>
            <pc:docMk/>
            <pc:sldMk cId="760472246" sldId="256"/>
            <ac:cxnSpMk id="59" creationId="{0947ADEC-6222-43CC-A202-64E34BD58A98}"/>
          </ac:cxnSpMkLst>
        </pc:cxn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25076DB-E70A-471A-B62E-D2A518AF40D7}" type="datetimeFigureOut">
              <a:rPr lang="en-GB" smtClean="0"/>
              <a:t>15/03/2022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84BCDF-5C8A-4727-B07E-932DB57B95E9}" type="slidenum">
              <a:rPr lang="en-GB" smtClean="0"/>
              <a:t>‹#›</a:t>
            </a:fld>
            <a:endParaRPr lang="en-GB"/>
          </a:p>
        </p:txBody>
      </p:sp>
    </p:spTree>
    <p:extLst>
      <p:ext uri="{BB962C8B-B14F-4D97-AF65-F5344CB8AC3E}">
        <p14:creationId xmlns:p14="http://schemas.microsoft.com/office/powerpoint/2010/main" val="18637700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25076DB-E70A-471A-B62E-D2A518AF40D7}" type="datetimeFigureOut">
              <a:rPr lang="en-GB" smtClean="0"/>
              <a:t>15/03/2022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84BCDF-5C8A-4727-B07E-932DB57B95E9}" type="slidenum">
              <a:rPr lang="en-GB" smtClean="0"/>
              <a:t>‹#›</a:t>
            </a:fld>
            <a:endParaRPr lang="en-GB"/>
          </a:p>
        </p:txBody>
      </p:sp>
    </p:spTree>
    <p:extLst>
      <p:ext uri="{BB962C8B-B14F-4D97-AF65-F5344CB8AC3E}">
        <p14:creationId xmlns:p14="http://schemas.microsoft.com/office/powerpoint/2010/main" val="27548360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25076DB-E70A-471A-B62E-D2A518AF40D7}" type="datetimeFigureOut">
              <a:rPr lang="en-GB" smtClean="0"/>
              <a:t>15/03/2022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84BCDF-5C8A-4727-B07E-932DB57B95E9}" type="slidenum">
              <a:rPr lang="en-GB" smtClean="0"/>
              <a:t>‹#›</a:t>
            </a:fld>
            <a:endParaRPr lang="en-GB"/>
          </a:p>
        </p:txBody>
      </p:sp>
    </p:spTree>
    <p:extLst>
      <p:ext uri="{BB962C8B-B14F-4D97-AF65-F5344CB8AC3E}">
        <p14:creationId xmlns:p14="http://schemas.microsoft.com/office/powerpoint/2010/main" val="25994177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25076DB-E70A-471A-B62E-D2A518AF40D7}" type="datetimeFigureOut">
              <a:rPr lang="en-GB" smtClean="0"/>
              <a:t>15/03/2022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84BCDF-5C8A-4727-B07E-932DB57B95E9}" type="slidenum">
              <a:rPr lang="en-GB" smtClean="0"/>
              <a:t>‹#›</a:t>
            </a:fld>
            <a:endParaRPr lang="en-GB"/>
          </a:p>
        </p:txBody>
      </p:sp>
    </p:spTree>
    <p:extLst>
      <p:ext uri="{BB962C8B-B14F-4D97-AF65-F5344CB8AC3E}">
        <p14:creationId xmlns:p14="http://schemas.microsoft.com/office/powerpoint/2010/main" val="38909881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25076DB-E70A-471A-B62E-D2A518AF40D7}" type="datetimeFigureOut">
              <a:rPr lang="en-GB" smtClean="0"/>
              <a:t>15/03/2022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284BCDF-5C8A-4727-B07E-932DB57B95E9}" type="slidenum">
              <a:rPr lang="en-GB" smtClean="0"/>
              <a:t>‹#›</a:t>
            </a:fld>
            <a:endParaRPr lang="en-GB"/>
          </a:p>
        </p:txBody>
      </p:sp>
    </p:spTree>
    <p:extLst>
      <p:ext uri="{BB962C8B-B14F-4D97-AF65-F5344CB8AC3E}">
        <p14:creationId xmlns:p14="http://schemas.microsoft.com/office/powerpoint/2010/main" val="32981864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25076DB-E70A-471A-B62E-D2A518AF40D7}" type="datetimeFigureOut">
              <a:rPr lang="en-GB" smtClean="0"/>
              <a:t>15/03/2022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284BCDF-5C8A-4727-B07E-932DB57B95E9}" type="slidenum">
              <a:rPr lang="en-GB" smtClean="0"/>
              <a:t>‹#›</a:t>
            </a:fld>
            <a:endParaRPr lang="en-GB"/>
          </a:p>
        </p:txBody>
      </p:sp>
    </p:spTree>
    <p:extLst>
      <p:ext uri="{BB962C8B-B14F-4D97-AF65-F5344CB8AC3E}">
        <p14:creationId xmlns:p14="http://schemas.microsoft.com/office/powerpoint/2010/main" val="42901187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5076DB-E70A-471A-B62E-D2A518AF40D7}" type="datetimeFigureOut">
              <a:rPr lang="en-GB" smtClean="0"/>
              <a:t>15/03/2022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284BCDF-5C8A-4727-B07E-932DB57B95E9}" type="slidenum">
              <a:rPr lang="en-GB" smtClean="0"/>
              <a:t>‹#›</a:t>
            </a:fld>
            <a:endParaRPr lang="en-GB"/>
          </a:p>
        </p:txBody>
      </p:sp>
    </p:spTree>
    <p:extLst>
      <p:ext uri="{BB962C8B-B14F-4D97-AF65-F5344CB8AC3E}">
        <p14:creationId xmlns:p14="http://schemas.microsoft.com/office/powerpoint/2010/main" val="32052344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5076DB-E70A-471A-B62E-D2A518AF40D7}" type="datetimeFigureOut">
              <a:rPr lang="en-GB" smtClean="0"/>
              <a:t>15/03/2022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84BCDF-5C8A-4727-B07E-932DB57B95E9}" type="slidenum">
              <a:rPr lang="en-GB" smtClean="0"/>
              <a:t>‹#›</a:t>
            </a:fld>
            <a:endParaRPr lang="en-GB"/>
          </a:p>
        </p:txBody>
      </p:sp>
    </p:spTree>
    <p:extLst>
      <p:ext uri="{BB962C8B-B14F-4D97-AF65-F5344CB8AC3E}">
        <p14:creationId xmlns:p14="http://schemas.microsoft.com/office/powerpoint/2010/main" val="42046557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5076DB-E70A-471A-B62E-D2A518AF40D7}" type="datetimeFigureOut">
              <a:rPr lang="en-GB" smtClean="0"/>
              <a:t>15/03/2022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84BCDF-5C8A-4727-B07E-932DB57B95E9}" type="slidenum">
              <a:rPr lang="en-GB" smtClean="0"/>
              <a:t>‹#›</a:t>
            </a:fld>
            <a:endParaRPr lang="en-GB"/>
          </a:p>
        </p:txBody>
      </p:sp>
    </p:spTree>
    <p:extLst>
      <p:ext uri="{BB962C8B-B14F-4D97-AF65-F5344CB8AC3E}">
        <p14:creationId xmlns:p14="http://schemas.microsoft.com/office/powerpoint/2010/main" val="27397937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25076DB-E70A-471A-B62E-D2A518AF40D7}" type="datetimeFigureOut">
              <a:rPr lang="en-GB" smtClean="0"/>
              <a:t>15/03/2022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84BCDF-5C8A-4727-B07E-932DB57B95E9}" type="slidenum">
              <a:rPr lang="en-GB" smtClean="0"/>
              <a:t>‹#›</a:t>
            </a:fld>
            <a:endParaRPr lang="en-GB"/>
          </a:p>
        </p:txBody>
      </p:sp>
    </p:spTree>
    <p:extLst>
      <p:ext uri="{BB962C8B-B14F-4D97-AF65-F5344CB8AC3E}">
        <p14:creationId xmlns:p14="http://schemas.microsoft.com/office/powerpoint/2010/main" val="33162264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25076DB-E70A-471A-B62E-D2A518AF40D7}" type="datetimeFigureOut">
              <a:rPr lang="en-GB" smtClean="0"/>
              <a:t>15/03/2022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84BCDF-5C8A-4727-B07E-932DB57B95E9}" type="slidenum">
              <a:rPr lang="en-GB" smtClean="0"/>
              <a:t>‹#›</a:t>
            </a:fld>
            <a:endParaRPr lang="en-GB"/>
          </a:p>
        </p:txBody>
      </p:sp>
    </p:spTree>
    <p:extLst>
      <p:ext uri="{BB962C8B-B14F-4D97-AF65-F5344CB8AC3E}">
        <p14:creationId xmlns:p14="http://schemas.microsoft.com/office/powerpoint/2010/main" val="32354302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5076DB-E70A-471A-B62E-D2A518AF40D7}" type="datetimeFigureOut">
              <a:rPr lang="en-GB" smtClean="0"/>
              <a:t>15/03/2022</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84BCDF-5C8A-4727-B07E-932DB57B95E9}" type="slidenum">
              <a:rPr lang="en-GB" smtClean="0"/>
              <a:t>‹#›</a:t>
            </a:fld>
            <a:endParaRPr lang="en-GB"/>
          </a:p>
        </p:txBody>
      </p:sp>
    </p:spTree>
    <p:extLst>
      <p:ext uri="{BB962C8B-B14F-4D97-AF65-F5344CB8AC3E}">
        <p14:creationId xmlns:p14="http://schemas.microsoft.com/office/powerpoint/2010/main" val="34485033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C40EF7-9EA3-4369-9EEF-8A3FCC652EAE}"/>
              </a:ext>
            </a:extLst>
          </p:cNvPr>
          <p:cNvSpPr txBox="1"/>
          <p:nvPr/>
        </p:nvSpPr>
        <p:spPr>
          <a:xfrm>
            <a:off x="145773" y="51876"/>
            <a:ext cx="1298715" cy="461665"/>
          </a:xfrm>
          <a:prstGeom prst="rect">
            <a:avLst/>
          </a:prstGeom>
          <a:solidFill>
            <a:schemeClr val="bg1"/>
          </a:solidFill>
          <a:ln w="38100">
            <a:solidFill>
              <a:srgbClr val="00B050"/>
            </a:solidFill>
          </a:ln>
        </p:spPr>
        <p:txBody>
          <a:bodyPr wrap="square" rtlCol="0">
            <a:spAutoFit/>
          </a:bodyPr>
          <a:lstStyle/>
          <a:p>
            <a:pPr algn="ctr"/>
            <a:r>
              <a:rPr lang="en-GB" sz="2400" dirty="0">
                <a:latin typeface="Twinkl" pitchFamily="2" charset="0"/>
              </a:rPr>
              <a:t>Year 6</a:t>
            </a:r>
          </a:p>
        </p:txBody>
      </p:sp>
      <p:sp>
        <p:nvSpPr>
          <p:cNvPr id="5" name="TextBox 4">
            <a:extLst>
              <a:ext uri="{FF2B5EF4-FFF2-40B4-BE49-F238E27FC236}">
                <a16:creationId xmlns:a16="http://schemas.microsoft.com/office/drawing/2014/main" id="{A9ED67A7-80E2-4724-9826-94CC7C62756E}"/>
              </a:ext>
            </a:extLst>
          </p:cNvPr>
          <p:cNvSpPr txBox="1"/>
          <p:nvPr/>
        </p:nvSpPr>
        <p:spPr>
          <a:xfrm>
            <a:off x="2464654" y="78975"/>
            <a:ext cx="1441009" cy="553998"/>
          </a:xfrm>
          <a:prstGeom prst="rect">
            <a:avLst/>
          </a:prstGeom>
          <a:solidFill>
            <a:schemeClr val="bg1"/>
          </a:solidFill>
          <a:ln w="38100">
            <a:solidFill>
              <a:srgbClr val="00B050"/>
            </a:solidFill>
          </a:ln>
        </p:spPr>
        <p:txBody>
          <a:bodyPr wrap="square" rtlCol="0">
            <a:spAutoFit/>
          </a:bodyPr>
          <a:lstStyle/>
          <a:p>
            <a:pPr algn="ctr"/>
            <a:r>
              <a:rPr lang="en-GB" sz="3000" dirty="0">
                <a:latin typeface="Twinkl" pitchFamily="2" charset="0"/>
              </a:rPr>
              <a:t>History </a:t>
            </a:r>
          </a:p>
        </p:txBody>
      </p:sp>
      <p:sp>
        <p:nvSpPr>
          <p:cNvPr id="6" name="TextBox 5">
            <a:extLst>
              <a:ext uri="{FF2B5EF4-FFF2-40B4-BE49-F238E27FC236}">
                <a16:creationId xmlns:a16="http://schemas.microsoft.com/office/drawing/2014/main" id="{A8E47737-F9B1-4208-B5C1-8F848E471585}"/>
              </a:ext>
            </a:extLst>
          </p:cNvPr>
          <p:cNvSpPr txBox="1"/>
          <p:nvPr/>
        </p:nvSpPr>
        <p:spPr>
          <a:xfrm>
            <a:off x="4015408" y="93271"/>
            <a:ext cx="5111487" cy="800219"/>
          </a:xfrm>
          <a:prstGeom prst="rect">
            <a:avLst/>
          </a:prstGeom>
          <a:solidFill>
            <a:schemeClr val="bg1"/>
          </a:solidFill>
          <a:ln w="38100">
            <a:solidFill>
              <a:srgbClr val="00B050"/>
            </a:solidFill>
          </a:ln>
        </p:spPr>
        <p:txBody>
          <a:bodyPr wrap="square" rtlCol="0">
            <a:spAutoFit/>
          </a:bodyPr>
          <a:lstStyle/>
          <a:p>
            <a:pPr algn="ctr"/>
            <a:r>
              <a:rPr lang="en-GB" sz="2800" b="1" dirty="0">
                <a:latin typeface="Twinkl" pitchFamily="2" charset="0"/>
              </a:rPr>
              <a:t>WWII </a:t>
            </a:r>
            <a:r>
              <a:rPr lang="en-GB" b="1" i="1" dirty="0">
                <a:latin typeface="Twinkl" pitchFamily="2" charset="0"/>
              </a:rPr>
              <a:t>What was it like to live in Britain during World War 2</a:t>
            </a:r>
            <a:r>
              <a:rPr lang="en-GB" sz="1600" b="1" i="1" dirty="0">
                <a:latin typeface="Twinkl" pitchFamily="2" charset="0"/>
              </a:rPr>
              <a:t>?</a:t>
            </a:r>
          </a:p>
        </p:txBody>
      </p:sp>
      <p:pic>
        <p:nvPicPr>
          <p:cNvPr id="10" name="Picture 9">
            <a:extLst>
              <a:ext uri="{FF2B5EF4-FFF2-40B4-BE49-F238E27FC236}">
                <a16:creationId xmlns:a16="http://schemas.microsoft.com/office/drawing/2014/main" id="{F6683B15-B217-464E-BBDB-F22D65D0A843}"/>
              </a:ext>
            </a:extLst>
          </p:cNvPr>
          <p:cNvPicPr/>
          <p:nvPr/>
        </p:nvPicPr>
        <p:blipFill>
          <a:blip r:embed="rId2">
            <a:extLst>
              <a:ext uri="{28A0092B-C50C-407E-A947-70E740481C1C}">
                <a14:useLocalDpi xmlns:a14="http://schemas.microsoft.com/office/drawing/2010/main" val="0"/>
              </a:ext>
            </a:extLst>
          </a:blip>
          <a:stretch>
            <a:fillRect/>
          </a:stretch>
        </p:blipFill>
        <p:spPr>
          <a:xfrm>
            <a:off x="9247298" y="93271"/>
            <a:ext cx="487728" cy="539702"/>
          </a:xfrm>
          <a:prstGeom prst="rect">
            <a:avLst/>
          </a:prstGeom>
          <a:ln w="38100">
            <a:solidFill>
              <a:srgbClr val="00B050"/>
            </a:solidFill>
          </a:ln>
        </p:spPr>
      </p:pic>
      <p:pic>
        <p:nvPicPr>
          <p:cNvPr id="14" name="Picture 13" descr="2">
            <a:extLst>
              <a:ext uri="{FF2B5EF4-FFF2-40B4-BE49-F238E27FC236}">
                <a16:creationId xmlns:a16="http://schemas.microsoft.com/office/drawing/2014/main" id="{BF7100BA-84A7-4E42-96CA-5CEA3E2AF205}"/>
              </a:ext>
            </a:extLst>
          </p:cNvPr>
          <p:cNvPicPr>
            <a:picLocks noChangeAspect="1"/>
          </p:cNvPicPr>
          <p:nvPr/>
        </p:nvPicPr>
        <p:blipFill>
          <a:blip r:embed="rId3" cstate="print">
            <a:extLst>
              <a:ext uri="{28A0092B-C50C-407E-A947-70E740481C1C}">
                <a14:useLocalDpi xmlns:a14="http://schemas.microsoft.com/office/drawing/2010/main" val="0"/>
              </a:ext>
            </a:extLst>
          </a:blip>
          <a:srcRect l="63042" t="38237" r="9279" b="41399"/>
          <a:stretch>
            <a:fillRect/>
          </a:stretch>
        </p:blipFill>
        <p:spPr bwMode="auto">
          <a:xfrm>
            <a:off x="1683618" y="93271"/>
            <a:ext cx="443603" cy="461665"/>
          </a:xfrm>
          <a:prstGeom prst="rect">
            <a:avLst/>
          </a:prstGeom>
          <a:noFill/>
          <a:ln w="38100">
            <a:solidFill>
              <a:srgbClr val="00B050"/>
            </a:solidFill>
          </a:ln>
          <a:effectLst/>
        </p:spPr>
      </p:pic>
      <p:graphicFrame>
        <p:nvGraphicFramePr>
          <p:cNvPr id="27" name="Table 26">
            <a:extLst>
              <a:ext uri="{FF2B5EF4-FFF2-40B4-BE49-F238E27FC236}">
                <a16:creationId xmlns:a16="http://schemas.microsoft.com/office/drawing/2014/main" id="{3F6454A0-C8E9-4F28-AC29-E5410E28BD25}"/>
              </a:ext>
            </a:extLst>
          </p:cNvPr>
          <p:cNvGraphicFramePr>
            <a:graphicFrameLocks noGrp="1"/>
          </p:cNvGraphicFramePr>
          <p:nvPr>
            <p:extLst>
              <p:ext uri="{D42A27DB-BD31-4B8C-83A1-F6EECF244321}">
                <p14:modId xmlns:p14="http://schemas.microsoft.com/office/powerpoint/2010/main" val="3289542164"/>
              </p:ext>
            </p:extLst>
          </p:nvPr>
        </p:nvGraphicFramePr>
        <p:xfrm>
          <a:off x="6548946" y="2796158"/>
          <a:ext cx="3228283" cy="3865086"/>
        </p:xfrm>
        <a:graphic>
          <a:graphicData uri="http://schemas.openxmlformats.org/drawingml/2006/table">
            <a:tbl>
              <a:tblPr firstRow="1" bandRow="1">
                <a:tableStyleId>{E8B1032C-EA38-4F05-BA0D-38AFFFC7BED3}</a:tableStyleId>
              </a:tblPr>
              <a:tblGrid>
                <a:gridCol w="1090673">
                  <a:extLst>
                    <a:ext uri="{9D8B030D-6E8A-4147-A177-3AD203B41FA5}">
                      <a16:colId xmlns:a16="http://schemas.microsoft.com/office/drawing/2014/main" val="4060452975"/>
                    </a:ext>
                  </a:extLst>
                </a:gridCol>
                <a:gridCol w="2137610">
                  <a:extLst>
                    <a:ext uri="{9D8B030D-6E8A-4147-A177-3AD203B41FA5}">
                      <a16:colId xmlns:a16="http://schemas.microsoft.com/office/drawing/2014/main" val="2066639554"/>
                    </a:ext>
                  </a:extLst>
                </a:gridCol>
              </a:tblGrid>
              <a:tr h="330188">
                <a:tc gridSpan="2">
                  <a:txBody>
                    <a:bodyPr/>
                    <a:lstStyle/>
                    <a:p>
                      <a:pPr algn="ctr"/>
                      <a:r>
                        <a:rPr lang="en-GB" sz="1400" b="1" dirty="0">
                          <a:latin typeface="Twinkl" pitchFamily="2" charset="0"/>
                        </a:rPr>
                        <a:t>Key Vocabulary and Phrases</a:t>
                      </a:r>
                    </a:p>
                  </a:txBody>
                  <a:tcPr>
                    <a:solidFill>
                      <a:schemeClr val="bg1"/>
                    </a:solidFill>
                  </a:tcPr>
                </a:tc>
                <a:tc hMerge="1">
                  <a:txBody>
                    <a:bodyPr/>
                    <a:lstStyle/>
                    <a:p>
                      <a:endParaRPr lang="en-GB" dirty="0"/>
                    </a:p>
                  </a:txBody>
                  <a:tcPr/>
                </a:tc>
                <a:extLst>
                  <a:ext uri="{0D108BD9-81ED-4DB2-BD59-A6C34878D82A}">
                    <a16:rowId xmlns:a16="http://schemas.microsoft.com/office/drawing/2014/main" val="3256627323"/>
                  </a:ext>
                </a:extLst>
              </a:tr>
              <a:tr h="401803">
                <a:tc>
                  <a:txBody>
                    <a:bodyPr/>
                    <a:lstStyle/>
                    <a:p>
                      <a:r>
                        <a:rPr lang="en-GB" sz="1050" b="1" dirty="0">
                          <a:latin typeface="+mn-lt"/>
                        </a:rPr>
                        <a:t>Conscripted</a:t>
                      </a:r>
                    </a:p>
                  </a:txBody>
                  <a:tcPr/>
                </a:tc>
                <a:tc>
                  <a:txBody>
                    <a:bodyPr/>
                    <a:lstStyle/>
                    <a:p>
                      <a:r>
                        <a:rPr lang="en-GB" sz="1000" kern="1200" dirty="0">
                          <a:solidFill>
                            <a:schemeClr val="tx1"/>
                          </a:solidFill>
                          <a:latin typeface="+mn-lt"/>
                          <a:ea typeface="+mn-ea"/>
                          <a:cs typeface="+mn-cs"/>
                        </a:rPr>
                        <a:t>T</a:t>
                      </a:r>
                      <a:r>
                        <a:rPr lang="en-GB" sz="1000" dirty="0"/>
                        <a:t>o be called up to the armed services.</a:t>
                      </a:r>
                      <a:endParaRPr lang="en-GB" sz="1000" kern="1200" dirty="0">
                        <a:solidFill>
                          <a:schemeClr val="tx1"/>
                        </a:solidFill>
                        <a:latin typeface="+mn-lt"/>
                        <a:ea typeface="+mn-ea"/>
                        <a:cs typeface="+mn-cs"/>
                      </a:endParaRPr>
                    </a:p>
                  </a:txBody>
                  <a:tcPr/>
                </a:tc>
                <a:extLst>
                  <a:ext uri="{0D108BD9-81ED-4DB2-BD59-A6C34878D82A}">
                    <a16:rowId xmlns:a16="http://schemas.microsoft.com/office/drawing/2014/main" val="2215030"/>
                  </a:ext>
                </a:extLst>
              </a:tr>
              <a:tr h="351828">
                <a:tc>
                  <a:txBody>
                    <a:bodyPr/>
                    <a:lstStyle/>
                    <a:p>
                      <a:r>
                        <a:rPr lang="en-GB" sz="1100" b="1" dirty="0">
                          <a:latin typeface="+mn-lt"/>
                        </a:rPr>
                        <a:t>Propaganda</a:t>
                      </a:r>
                    </a:p>
                  </a:txBody>
                  <a:tcPr/>
                </a:tc>
                <a:tc>
                  <a:txBody>
                    <a:bodyPr/>
                    <a:lstStyle/>
                    <a:p>
                      <a:r>
                        <a:rPr lang="en-GB" sz="1000"/>
                        <a:t>Information designed to promote a political idea or opinion.</a:t>
                      </a:r>
                      <a:endParaRPr lang="en-GB" sz="1000" dirty="0">
                        <a:latin typeface="+mn-lt"/>
                      </a:endParaRPr>
                    </a:p>
                  </a:txBody>
                  <a:tcPr/>
                </a:tc>
                <a:extLst>
                  <a:ext uri="{0D108BD9-81ED-4DB2-BD59-A6C34878D82A}">
                    <a16:rowId xmlns:a16="http://schemas.microsoft.com/office/drawing/2014/main" val="1373173262"/>
                  </a:ext>
                </a:extLst>
              </a:tr>
              <a:tr h="657679">
                <a:tc>
                  <a:txBody>
                    <a:bodyPr/>
                    <a:lstStyle/>
                    <a:p>
                      <a:r>
                        <a:rPr lang="en-GB" sz="1050" b="1" dirty="0">
                          <a:latin typeface="+mn-lt"/>
                        </a:rPr>
                        <a:t>Evacuee</a:t>
                      </a:r>
                    </a:p>
                  </a:txBody>
                  <a:tcPr/>
                </a:tc>
                <a:tc>
                  <a:txBody>
                    <a:bodyPr/>
                    <a:lstStyle/>
                    <a:p>
                      <a:r>
                        <a:rPr lang="en-GB" sz="1000" dirty="0"/>
                        <a:t>Someone who was evacuated, moved from a danger area to a safer place (normally from the cities to rural areas)</a:t>
                      </a:r>
                      <a:endParaRPr lang="en-GB" sz="1000" kern="1200" dirty="0">
                        <a:solidFill>
                          <a:schemeClr val="tx1"/>
                        </a:solidFill>
                        <a:latin typeface="+mn-lt"/>
                        <a:ea typeface="+mn-ea"/>
                        <a:cs typeface="+mn-cs"/>
                      </a:endParaRPr>
                    </a:p>
                  </a:txBody>
                  <a:tcPr/>
                </a:tc>
                <a:extLst>
                  <a:ext uri="{0D108BD9-81ED-4DB2-BD59-A6C34878D82A}">
                    <a16:rowId xmlns:a16="http://schemas.microsoft.com/office/drawing/2014/main" val="1918059724"/>
                  </a:ext>
                </a:extLst>
              </a:tr>
              <a:tr h="585334">
                <a:tc>
                  <a:txBody>
                    <a:bodyPr/>
                    <a:lstStyle/>
                    <a:p>
                      <a:r>
                        <a:rPr lang="en-GB" sz="1050" b="1" dirty="0">
                          <a:latin typeface="+mn-lt"/>
                        </a:rPr>
                        <a:t>Rationing</a:t>
                      </a:r>
                    </a:p>
                  </a:txBody>
                  <a:tcPr/>
                </a:tc>
                <a:tc>
                  <a:txBody>
                    <a:bodyPr/>
                    <a:lstStyle/>
                    <a:p>
                      <a:r>
                        <a:rPr lang="en-GB" sz="1000" dirty="0"/>
                        <a:t>The controlled distribution of scarce resources (mainly food &amp; clothing)</a:t>
                      </a:r>
                      <a:endParaRPr lang="en-GB" sz="1000" dirty="0">
                        <a:latin typeface="+mn-lt"/>
                      </a:endParaRPr>
                    </a:p>
                  </a:txBody>
                  <a:tcPr/>
                </a:tc>
                <a:extLst>
                  <a:ext uri="{0D108BD9-81ED-4DB2-BD59-A6C34878D82A}">
                    <a16:rowId xmlns:a16="http://schemas.microsoft.com/office/drawing/2014/main" val="2322894905"/>
                  </a:ext>
                </a:extLst>
              </a:tr>
              <a:tr h="671785">
                <a:tc>
                  <a:txBody>
                    <a:bodyPr/>
                    <a:lstStyle/>
                    <a:p>
                      <a:r>
                        <a:rPr lang="en-GB" sz="1050" b="1" dirty="0">
                          <a:latin typeface="+mn-lt"/>
                        </a:rPr>
                        <a:t>Blackout </a:t>
                      </a:r>
                    </a:p>
                  </a:txBody>
                  <a:tcPr/>
                </a:tc>
                <a:tc>
                  <a:txBody>
                    <a:bodyPr/>
                    <a:lstStyle/>
                    <a:p>
                      <a:r>
                        <a:rPr lang="en-GB" sz="1000" dirty="0"/>
                        <a:t>System of ensuring no lights were visible after dark so that buildings could not be spotted by enemy planes </a:t>
                      </a:r>
                      <a:endParaRPr lang="en-GB" sz="1000" dirty="0">
                        <a:latin typeface="+mn-lt"/>
                      </a:endParaRPr>
                    </a:p>
                  </a:txBody>
                  <a:tcPr/>
                </a:tc>
                <a:extLst>
                  <a:ext uri="{0D108BD9-81ED-4DB2-BD59-A6C34878D82A}">
                    <a16:rowId xmlns:a16="http://schemas.microsoft.com/office/drawing/2014/main" val="2398895145"/>
                  </a:ext>
                </a:extLst>
              </a:tr>
              <a:tr h="749441">
                <a:tc>
                  <a:txBody>
                    <a:bodyPr/>
                    <a:lstStyle/>
                    <a:p>
                      <a:r>
                        <a:rPr lang="en-GB" sz="1050" b="1" kern="1200" dirty="0">
                          <a:solidFill>
                            <a:schemeClr val="tx1"/>
                          </a:solidFill>
                          <a:latin typeface="+mn-lt"/>
                          <a:ea typeface="+mn-ea"/>
                          <a:cs typeface="+mn-cs"/>
                        </a:rPr>
                        <a:t>Air raid</a:t>
                      </a:r>
                    </a:p>
                  </a:txBody>
                  <a:tcPr/>
                </a:tc>
                <a:tc>
                  <a:txBody>
                    <a:bodyPr/>
                    <a:lstStyle/>
                    <a:p>
                      <a:r>
                        <a:rPr lang="en-GB" sz="1000" dirty="0"/>
                        <a:t>The name given to the time when enemy aircraft dropped bombs on cities - people often found safety in air raid shelters </a:t>
                      </a:r>
                      <a:endParaRPr lang="en-GB" sz="1000" kern="1200" dirty="0">
                        <a:solidFill>
                          <a:schemeClr val="tx1"/>
                        </a:solidFill>
                        <a:latin typeface="+mn-lt"/>
                        <a:ea typeface="+mn-ea"/>
                        <a:cs typeface="+mn-cs"/>
                      </a:endParaRPr>
                    </a:p>
                  </a:txBody>
                  <a:tcPr/>
                </a:tc>
                <a:extLst>
                  <a:ext uri="{0D108BD9-81ED-4DB2-BD59-A6C34878D82A}">
                    <a16:rowId xmlns:a16="http://schemas.microsoft.com/office/drawing/2014/main" val="848199295"/>
                  </a:ext>
                </a:extLst>
              </a:tr>
            </a:tbl>
          </a:graphicData>
        </a:graphic>
      </p:graphicFrame>
      <p:graphicFrame>
        <p:nvGraphicFramePr>
          <p:cNvPr id="30" name="Table 29">
            <a:extLst>
              <a:ext uri="{FF2B5EF4-FFF2-40B4-BE49-F238E27FC236}">
                <a16:creationId xmlns:a16="http://schemas.microsoft.com/office/drawing/2014/main" id="{6EEC000F-2683-41AB-BEEB-AE7FF5DDB832}"/>
              </a:ext>
            </a:extLst>
          </p:cNvPr>
          <p:cNvGraphicFramePr>
            <a:graphicFrameLocks noGrp="1"/>
          </p:cNvGraphicFramePr>
          <p:nvPr>
            <p:extLst>
              <p:ext uri="{D42A27DB-BD31-4B8C-83A1-F6EECF244321}">
                <p14:modId xmlns:p14="http://schemas.microsoft.com/office/powerpoint/2010/main" val="641450209"/>
              </p:ext>
            </p:extLst>
          </p:nvPr>
        </p:nvGraphicFramePr>
        <p:xfrm>
          <a:off x="137006" y="2803221"/>
          <a:ext cx="3093223" cy="3947160"/>
        </p:xfrm>
        <a:graphic>
          <a:graphicData uri="http://schemas.openxmlformats.org/drawingml/2006/table">
            <a:tbl>
              <a:tblPr firstRow="1" bandRow="1">
                <a:tableStyleId>{E8B1032C-EA38-4F05-BA0D-38AFFFC7BED3}</a:tableStyleId>
              </a:tblPr>
              <a:tblGrid>
                <a:gridCol w="3093223">
                  <a:extLst>
                    <a:ext uri="{9D8B030D-6E8A-4147-A177-3AD203B41FA5}">
                      <a16:colId xmlns:a16="http://schemas.microsoft.com/office/drawing/2014/main" val="4060452975"/>
                    </a:ext>
                  </a:extLst>
                </a:gridCol>
              </a:tblGrid>
              <a:tr h="185777">
                <a:tc>
                  <a:txBody>
                    <a:bodyPr/>
                    <a:lstStyle/>
                    <a:p>
                      <a:pPr algn="ctr"/>
                      <a:r>
                        <a:rPr lang="en-GB" sz="1600" b="1" dirty="0">
                          <a:latin typeface="Twinkl" pitchFamily="2" charset="0"/>
                        </a:rPr>
                        <a:t>Key Knowledge </a:t>
                      </a:r>
                    </a:p>
                  </a:txBody>
                  <a:tcPr>
                    <a:solidFill>
                      <a:schemeClr val="bg1"/>
                    </a:solidFill>
                  </a:tcPr>
                </a:tc>
                <a:extLst>
                  <a:ext uri="{0D108BD9-81ED-4DB2-BD59-A6C34878D82A}">
                    <a16:rowId xmlns:a16="http://schemas.microsoft.com/office/drawing/2014/main" val="3256627323"/>
                  </a:ext>
                </a:extLst>
              </a:tr>
              <a:tr h="3534333">
                <a:tc>
                  <a:txBody>
                    <a:bodyPr/>
                    <a:lstStyle/>
                    <a:p>
                      <a:pPr marL="0" indent="0">
                        <a:buFontTx/>
                        <a:buNone/>
                      </a:pPr>
                      <a:r>
                        <a:rPr lang="en-GB" sz="1100" b="1" u="sng" dirty="0"/>
                        <a:t>Roles of women: </a:t>
                      </a:r>
                      <a:r>
                        <a:rPr lang="en-GB" sz="1100" dirty="0"/>
                        <a:t>Before the war, most women stayed at home and didn’t go out to work. However, when men were called up for active service, women were needed to do jobs such as making weapons, driving buses and trains or working in engineering or shipbuilding. Some joined the armed forces themselves.</a:t>
                      </a:r>
                    </a:p>
                    <a:p>
                      <a:pPr marL="0" indent="0">
                        <a:buFontTx/>
                        <a:buNone/>
                      </a:pPr>
                      <a:endParaRPr lang="en-GB" sz="1100" dirty="0"/>
                    </a:p>
                    <a:p>
                      <a:pPr marL="0" indent="0">
                        <a:buFontTx/>
                        <a:buNone/>
                      </a:pPr>
                      <a:r>
                        <a:rPr lang="en-GB" sz="1100" b="1" u="sng" dirty="0"/>
                        <a:t>Evacuation: </a:t>
                      </a:r>
                      <a:r>
                        <a:rPr lang="en-GB" sz="1100" dirty="0"/>
                        <a:t>Many people (mostly children) were evacuated from the cities to the countryside, where it was believed they would be safer from bombing. All evacuees had to take their gas mask, ration book and identity card.</a:t>
                      </a:r>
                    </a:p>
                    <a:p>
                      <a:pPr marL="0" indent="0">
                        <a:buFontTx/>
                        <a:buNone/>
                      </a:pPr>
                      <a:endParaRPr lang="en-GB" sz="1100" dirty="0"/>
                    </a:p>
                    <a:p>
                      <a:pPr marL="0" indent="0">
                        <a:buFontTx/>
                        <a:buNone/>
                      </a:pPr>
                      <a:r>
                        <a:rPr lang="en-GB" sz="1100" b="1" u="sng" dirty="0"/>
                        <a:t>Rationing: </a:t>
                      </a:r>
                      <a:r>
                        <a:rPr lang="en-GB" sz="1100" dirty="0"/>
                        <a:t>Supply ships were targeted by German bombers and it was necessary to conserve as much food as possible. Rationing meant that each person was only allowed a fixed amount of foods. </a:t>
                      </a:r>
                    </a:p>
                    <a:p>
                      <a:pPr marL="0" indent="0">
                        <a:buFontTx/>
                        <a:buNone/>
                      </a:pPr>
                      <a:endParaRPr lang="en-GB" sz="1100" b="1" dirty="0"/>
                    </a:p>
                    <a:p>
                      <a:pPr marL="0" indent="0">
                        <a:buFontTx/>
                        <a:buNone/>
                      </a:pPr>
                      <a:r>
                        <a:rPr lang="en-GB" sz="1100" b="1" dirty="0">
                          <a:latin typeface="Twinkl" pitchFamily="2" charset="0"/>
                        </a:rPr>
                        <a:t>The Government used propaganda to encourage the public’s participation in the war effort. </a:t>
                      </a:r>
                    </a:p>
                  </a:txBody>
                  <a:tcPr>
                    <a:solidFill>
                      <a:schemeClr val="bg1"/>
                    </a:solidFill>
                  </a:tcPr>
                </a:tc>
                <a:extLst>
                  <a:ext uri="{0D108BD9-81ED-4DB2-BD59-A6C34878D82A}">
                    <a16:rowId xmlns:a16="http://schemas.microsoft.com/office/drawing/2014/main" val="2215030"/>
                  </a:ext>
                </a:extLst>
              </a:tr>
            </a:tbl>
          </a:graphicData>
        </a:graphic>
      </p:graphicFrame>
      <p:graphicFrame>
        <p:nvGraphicFramePr>
          <p:cNvPr id="32" name="Table 31">
            <a:extLst>
              <a:ext uri="{FF2B5EF4-FFF2-40B4-BE49-F238E27FC236}">
                <a16:creationId xmlns:a16="http://schemas.microsoft.com/office/drawing/2014/main" id="{75B73B06-C3BE-45FF-BD68-6EA6F526C1AF}"/>
              </a:ext>
            </a:extLst>
          </p:cNvPr>
          <p:cNvGraphicFramePr>
            <a:graphicFrameLocks noGrp="1"/>
          </p:cNvGraphicFramePr>
          <p:nvPr>
            <p:extLst>
              <p:ext uri="{D42A27DB-BD31-4B8C-83A1-F6EECF244321}">
                <p14:modId xmlns:p14="http://schemas.microsoft.com/office/powerpoint/2010/main" val="1244284036"/>
              </p:ext>
            </p:extLst>
          </p:nvPr>
        </p:nvGraphicFramePr>
        <p:xfrm>
          <a:off x="3327918" y="2803923"/>
          <a:ext cx="3123339" cy="1706880"/>
        </p:xfrm>
        <a:graphic>
          <a:graphicData uri="http://schemas.openxmlformats.org/drawingml/2006/table">
            <a:tbl>
              <a:tblPr firstRow="1" bandRow="1">
                <a:tableStyleId>{E8B1032C-EA38-4F05-BA0D-38AFFFC7BED3}</a:tableStyleId>
              </a:tblPr>
              <a:tblGrid>
                <a:gridCol w="3123339">
                  <a:extLst>
                    <a:ext uri="{9D8B030D-6E8A-4147-A177-3AD203B41FA5}">
                      <a16:colId xmlns:a16="http://schemas.microsoft.com/office/drawing/2014/main" val="4060452975"/>
                    </a:ext>
                  </a:extLst>
                </a:gridCol>
              </a:tblGrid>
              <a:tr h="297856">
                <a:tc>
                  <a:txBody>
                    <a:bodyPr/>
                    <a:lstStyle/>
                    <a:p>
                      <a:pPr algn="ctr"/>
                      <a:r>
                        <a:rPr lang="en-GB" sz="1600" b="1" dirty="0">
                          <a:latin typeface="Twinkl" pitchFamily="2" charset="0"/>
                        </a:rPr>
                        <a:t>Significant Individuals </a:t>
                      </a:r>
                    </a:p>
                  </a:txBody>
                  <a:tcPr>
                    <a:solidFill>
                      <a:schemeClr val="bg1"/>
                    </a:solidFill>
                  </a:tcPr>
                </a:tc>
                <a:extLst>
                  <a:ext uri="{0D108BD9-81ED-4DB2-BD59-A6C34878D82A}">
                    <a16:rowId xmlns:a16="http://schemas.microsoft.com/office/drawing/2014/main" val="3256627323"/>
                  </a:ext>
                </a:extLst>
              </a:tr>
              <a:tr h="13489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1" dirty="0"/>
                        <a:t>Adolf Hitler </a:t>
                      </a:r>
                      <a:r>
                        <a:rPr lang="en-GB" sz="1050" dirty="0"/>
                        <a:t>(1889-1945) leader of the Nazi political party, known to have very extremist views and responsible for  millions of deaths.</a:t>
                      </a:r>
                    </a:p>
                    <a:p>
                      <a:r>
                        <a:rPr lang="en-GB" sz="1050" b="1" dirty="0"/>
                        <a:t>Neville Chamberlain </a:t>
                      </a:r>
                      <a:r>
                        <a:rPr lang="en-GB" sz="1050" dirty="0"/>
                        <a:t>- British Prime Minister from 1937-1940; Chamberlain was Prime Minister when Britain declared war on Germany. </a:t>
                      </a:r>
                    </a:p>
                    <a:p>
                      <a:r>
                        <a:rPr lang="en-GB" sz="1050" b="1" dirty="0"/>
                        <a:t>Winston Churchill -</a:t>
                      </a:r>
                      <a:r>
                        <a:rPr lang="en-GB" sz="1050" dirty="0"/>
                        <a:t>British Prime Minster from 1940 to 1945</a:t>
                      </a:r>
                    </a:p>
                  </a:txBody>
                  <a:tcPr>
                    <a:solidFill>
                      <a:schemeClr val="bg1"/>
                    </a:solidFill>
                  </a:tcPr>
                </a:tc>
                <a:extLst>
                  <a:ext uri="{0D108BD9-81ED-4DB2-BD59-A6C34878D82A}">
                    <a16:rowId xmlns:a16="http://schemas.microsoft.com/office/drawing/2014/main" val="2215030"/>
                  </a:ext>
                </a:extLst>
              </a:tr>
            </a:tbl>
          </a:graphicData>
        </a:graphic>
      </p:graphicFrame>
      <p:sp>
        <p:nvSpPr>
          <p:cNvPr id="33" name="TextBox 32">
            <a:extLst>
              <a:ext uri="{FF2B5EF4-FFF2-40B4-BE49-F238E27FC236}">
                <a16:creationId xmlns:a16="http://schemas.microsoft.com/office/drawing/2014/main" id="{BA9A7211-7758-49E9-B4AC-0C8B2796B194}"/>
              </a:ext>
            </a:extLst>
          </p:cNvPr>
          <p:cNvSpPr txBox="1"/>
          <p:nvPr/>
        </p:nvSpPr>
        <p:spPr>
          <a:xfrm>
            <a:off x="145773" y="625160"/>
            <a:ext cx="1861928" cy="338554"/>
          </a:xfrm>
          <a:prstGeom prst="rect">
            <a:avLst/>
          </a:prstGeom>
          <a:solidFill>
            <a:schemeClr val="bg1"/>
          </a:solidFill>
          <a:ln w="38100">
            <a:solidFill>
              <a:schemeClr val="tx1"/>
            </a:solidFill>
          </a:ln>
        </p:spPr>
        <p:txBody>
          <a:bodyPr wrap="square" rtlCol="0">
            <a:spAutoFit/>
          </a:bodyPr>
          <a:lstStyle/>
          <a:p>
            <a:pPr algn="ctr"/>
            <a:r>
              <a:rPr lang="en-GB" sz="1600" b="1" dirty="0">
                <a:latin typeface="Twinkl" pitchFamily="2" charset="0"/>
              </a:rPr>
              <a:t>Timeline of Events</a:t>
            </a:r>
          </a:p>
        </p:txBody>
      </p:sp>
      <p:sp>
        <p:nvSpPr>
          <p:cNvPr id="34" name="TextBox 33">
            <a:extLst>
              <a:ext uri="{FF2B5EF4-FFF2-40B4-BE49-F238E27FC236}">
                <a16:creationId xmlns:a16="http://schemas.microsoft.com/office/drawing/2014/main" id="{1B431B55-05B5-4FC9-A7A4-0CA39110F7B2}"/>
              </a:ext>
            </a:extLst>
          </p:cNvPr>
          <p:cNvSpPr txBox="1"/>
          <p:nvPr/>
        </p:nvSpPr>
        <p:spPr>
          <a:xfrm>
            <a:off x="7109830" y="1404282"/>
            <a:ext cx="1402725" cy="246221"/>
          </a:xfrm>
          <a:prstGeom prst="rect">
            <a:avLst/>
          </a:prstGeom>
          <a:noFill/>
        </p:spPr>
        <p:txBody>
          <a:bodyPr wrap="square" rtlCol="0">
            <a:spAutoFit/>
          </a:bodyPr>
          <a:lstStyle/>
          <a:p>
            <a:endParaRPr lang="en-GB" sz="1000" dirty="0"/>
          </a:p>
        </p:txBody>
      </p:sp>
      <p:sp>
        <p:nvSpPr>
          <p:cNvPr id="46" name="TextBox 45">
            <a:extLst>
              <a:ext uri="{FF2B5EF4-FFF2-40B4-BE49-F238E27FC236}">
                <a16:creationId xmlns:a16="http://schemas.microsoft.com/office/drawing/2014/main" id="{D9CC1225-1BE5-4755-914C-F74439F958F1}"/>
              </a:ext>
            </a:extLst>
          </p:cNvPr>
          <p:cNvSpPr txBox="1"/>
          <p:nvPr/>
        </p:nvSpPr>
        <p:spPr>
          <a:xfrm>
            <a:off x="5917842" y="1416095"/>
            <a:ext cx="1293675" cy="246221"/>
          </a:xfrm>
          <a:prstGeom prst="rect">
            <a:avLst/>
          </a:prstGeom>
          <a:noFill/>
        </p:spPr>
        <p:txBody>
          <a:bodyPr wrap="square" rtlCol="0">
            <a:spAutoFit/>
          </a:bodyPr>
          <a:lstStyle/>
          <a:p>
            <a:endParaRPr lang="en-GB" sz="1000" dirty="0"/>
          </a:p>
        </p:txBody>
      </p:sp>
      <p:pic>
        <p:nvPicPr>
          <p:cNvPr id="7" name="Picture 6">
            <a:extLst>
              <a:ext uri="{FF2B5EF4-FFF2-40B4-BE49-F238E27FC236}">
                <a16:creationId xmlns:a16="http://schemas.microsoft.com/office/drawing/2014/main" id="{8CA42D43-23EC-4E57-92FD-6E5354DF7AC4}"/>
              </a:ext>
            </a:extLst>
          </p:cNvPr>
          <p:cNvPicPr>
            <a:picLocks noChangeAspect="1"/>
          </p:cNvPicPr>
          <p:nvPr/>
        </p:nvPicPr>
        <p:blipFill>
          <a:blip r:embed="rId4"/>
          <a:stretch>
            <a:fillRect/>
          </a:stretch>
        </p:blipFill>
        <p:spPr>
          <a:xfrm>
            <a:off x="59520" y="999784"/>
            <a:ext cx="9675506" cy="1751253"/>
          </a:xfrm>
          <a:prstGeom prst="rect">
            <a:avLst/>
          </a:prstGeom>
        </p:spPr>
      </p:pic>
      <p:pic>
        <p:nvPicPr>
          <p:cNvPr id="11" name="Picture 10">
            <a:extLst>
              <a:ext uri="{FF2B5EF4-FFF2-40B4-BE49-F238E27FC236}">
                <a16:creationId xmlns:a16="http://schemas.microsoft.com/office/drawing/2014/main" id="{84F4B1FA-7714-464E-B9A1-E1A04E2FFBC5}"/>
              </a:ext>
            </a:extLst>
          </p:cNvPr>
          <p:cNvPicPr>
            <a:picLocks noChangeAspect="1"/>
          </p:cNvPicPr>
          <p:nvPr/>
        </p:nvPicPr>
        <p:blipFill>
          <a:blip r:embed="rId5"/>
          <a:stretch>
            <a:fillRect/>
          </a:stretch>
        </p:blipFill>
        <p:spPr>
          <a:xfrm rot="21106760">
            <a:off x="4550729" y="4555664"/>
            <a:ext cx="952500" cy="1085850"/>
          </a:xfrm>
          <a:prstGeom prst="rect">
            <a:avLst/>
          </a:prstGeom>
        </p:spPr>
      </p:pic>
      <p:pic>
        <p:nvPicPr>
          <p:cNvPr id="13" name="Picture 12">
            <a:extLst>
              <a:ext uri="{FF2B5EF4-FFF2-40B4-BE49-F238E27FC236}">
                <a16:creationId xmlns:a16="http://schemas.microsoft.com/office/drawing/2014/main" id="{F5E7A2C0-DEFF-4FD0-A951-A14B719E11D0}"/>
              </a:ext>
            </a:extLst>
          </p:cNvPr>
          <p:cNvPicPr>
            <a:picLocks noChangeAspect="1"/>
          </p:cNvPicPr>
          <p:nvPr/>
        </p:nvPicPr>
        <p:blipFill>
          <a:blip r:embed="rId6"/>
          <a:stretch>
            <a:fillRect/>
          </a:stretch>
        </p:blipFill>
        <p:spPr>
          <a:xfrm>
            <a:off x="5495043" y="5539493"/>
            <a:ext cx="902424" cy="1210888"/>
          </a:xfrm>
          <a:prstGeom prst="rect">
            <a:avLst/>
          </a:prstGeom>
        </p:spPr>
      </p:pic>
      <p:pic>
        <p:nvPicPr>
          <p:cNvPr id="16" name="Picture 15">
            <a:extLst>
              <a:ext uri="{FF2B5EF4-FFF2-40B4-BE49-F238E27FC236}">
                <a16:creationId xmlns:a16="http://schemas.microsoft.com/office/drawing/2014/main" id="{8410DA02-5706-4A20-92DA-A4F4304953EC}"/>
              </a:ext>
            </a:extLst>
          </p:cNvPr>
          <p:cNvPicPr>
            <a:picLocks noChangeAspect="1"/>
          </p:cNvPicPr>
          <p:nvPr/>
        </p:nvPicPr>
        <p:blipFill>
          <a:blip r:embed="rId7"/>
          <a:stretch>
            <a:fillRect/>
          </a:stretch>
        </p:blipFill>
        <p:spPr>
          <a:xfrm>
            <a:off x="3898176" y="5822802"/>
            <a:ext cx="1472682" cy="927579"/>
          </a:xfrm>
          <a:prstGeom prst="rect">
            <a:avLst/>
          </a:prstGeom>
        </p:spPr>
      </p:pic>
      <p:pic>
        <p:nvPicPr>
          <p:cNvPr id="1026" name="Picture 2" descr="See the source image">
            <a:extLst>
              <a:ext uri="{FF2B5EF4-FFF2-40B4-BE49-F238E27FC236}">
                <a16:creationId xmlns:a16="http://schemas.microsoft.com/office/drawing/2014/main" id="{B5F5F06D-0620-4365-802B-367B06CCE0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10808" y="4493146"/>
            <a:ext cx="1200150" cy="14401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047224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958</TotalTime>
  <Words>337</Words>
  <Application>Microsoft Office PowerPoint</Application>
  <PresentationFormat>A4 Paper (210x297 mm)</PresentationFormat>
  <Paragraphs>29</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Twinkl</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Lehana Newlands</dc:creator>
  <cp:lastModifiedBy>Laura Garner</cp:lastModifiedBy>
  <cp:revision>9</cp:revision>
  <dcterms:created xsi:type="dcterms:W3CDTF">2021-10-16T14:47:32Z</dcterms:created>
  <dcterms:modified xsi:type="dcterms:W3CDTF">2022-03-15T15:02:36Z</dcterms:modified>
</cp:coreProperties>
</file>